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  <p:sldMasterId id="2147483759" r:id="rId2"/>
    <p:sldMasterId id="2147483769" r:id="rId3"/>
    <p:sldMasterId id="2147483779" r:id="rId4"/>
    <p:sldMasterId id="2147483789" r:id="rId5"/>
    <p:sldMasterId id="2147483799" r:id="rId6"/>
    <p:sldMasterId id="2147483827" r:id="rId7"/>
  </p:sldMasterIdLst>
  <p:notesMasterIdLst>
    <p:notesMasterId r:id="rId54"/>
  </p:notesMasterIdLst>
  <p:sldIdLst>
    <p:sldId id="256" r:id="rId8"/>
    <p:sldId id="357" r:id="rId9"/>
    <p:sldId id="352" r:id="rId10"/>
    <p:sldId id="715" r:id="rId11"/>
    <p:sldId id="716" r:id="rId12"/>
    <p:sldId id="717" r:id="rId13"/>
    <p:sldId id="718" r:id="rId14"/>
    <p:sldId id="687" r:id="rId15"/>
    <p:sldId id="329" r:id="rId16"/>
    <p:sldId id="732" r:id="rId17"/>
    <p:sldId id="719" r:id="rId18"/>
    <p:sldId id="720" r:id="rId19"/>
    <p:sldId id="721" r:id="rId20"/>
    <p:sldId id="722" r:id="rId21"/>
    <p:sldId id="723" r:id="rId22"/>
    <p:sldId id="724" r:id="rId23"/>
    <p:sldId id="725" r:id="rId24"/>
    <p:sldId id="726" r:id="rId25"/>
    <p:sldId id="727" r:id="rId26"/>
    <p:sldId id="733" r:id="rId27"/>
    <p:sldId id="708" r:id="rId28"/>
    <p:sldId id="709" r:id="rId29"/>
    <p:sldId id="710" r:id="rId30"/>
    <p:sldId id="711" r:id="rId31"/>
    <p:sldId id="712" r:id="rId32"/>
    <p:sldId id="713" r:id="rId33"/>
    <p:sldId id="267" r:id="rId34"/>
    <p:sldId id="714" r:id="rId35"/>
    <p:sldId id="431" r:id="rId36"/>
    <p:sldId id="439" r:id="rId37"/>
    <p:sldId id="440" r:id="rId38"/>
    <p:sldId id="734" r:id="rId39"/>
    <p:sldId id="735" r:id="rId40"/>
    <p:sldId id="318" r:id="rId41"/>
    <p:sldId id="319" r:id="rId42"/>
    <p:sldId id="332" r:id="rId43"/>
    <p:sldId id="337" r:id="rId44"/>
    <p:sldId id="736" r:id="rId45"/>
    <p:sldId id="737" r:id="rId46"/>
    <p:sldId id="304" r:id="rId47"/>
    <p:sldId id="453" r:id="rId48"/>
    <p:sldId id="738" r:id="rId49"/>
    <p:sldId id="729" r:id="rId50"/>
    <p:sldId id="730" r:id="rId51"/>
    <p:sldId id="731" r:id="rId52"/>
    <p:sldId id="706" r:id="rId53"/>
  </p:sldIdLst>
  <p:sldSz cx="12192000" cy="6858000"/>
  <p:notesSz cx="6858000" cy="9144000"/>
  <p:embeddedFontLst>
    <p:embeddedFont>
      <p:font typeface="Helvetica" panose="020B0604020202020204" pitchFamily="34" charset="0"/>
      <p:regular r:id="rId55"/>
      <p:bold r:id="rId56"/>
      <p:italic r:id="rId57"/>
      <p:boldItalic r:id="rId58"/>
    </p:embeddedFont>
    <p:embeddedFont>
      <p:font typeface="MV Boli" panose="02000500030200090000" pitchFamily="2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37C"/>
    <a:srgbClr val="CF55A1"/>
    <a:srgbClr val="EACC1B"/>
    <a:srgbClr val="929292"/>
    <a:srgbClr val="FCAF17"/>
    <a:srgbClr val="CE9D00"/>
    <a:srgbClr val="00C2E2"/>
    <a:srgbClr val="7C98AE"/>
    <a:srgbClr val="FF8C3F"/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B8BEDE-7775-4C64-ABD4-212920F435C4}" v="163" dt="2025-09-05T14:05:02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50000" autoAdjust="0"/>
  </p:normalViewPr>
  <p:slideViewPr>
    <p:cSldViewPr>
      <p:cViewPr>
        <p:scale>
          <a:sx n="100" d="100"/>
          <a:sy n="100" d="100"/>
        </p:scale>
        <p:origin x="1392" y="342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6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2.fntdata"/><Relationship Id="rId64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5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3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Zuliani" userId="5d8035ea-da0f-4081-bdcf-3fa4d66daaa7" providerId="ADAL" clId="{F2B8BEDE-7775-4C64-ABD4-212920F435C4}"/>
    <pc:docChg chg="undo custSel addSld delSld modSld">
      <pc:chgData name="Elisa Zuliani" userId="5d8035ea-da0f-4081-bdcf-3fa4d66daaa7" providerId="ADAL" clId="{F2B8BEDE-7775-4C64-ABD4-212920F435C4}" dt="2025-09-05T14:14:01.388" v="3952" actId="20577"/>
      <pc:docMkLst>
        <pc:docMk/>
      </pc:docMkLst>
      <pc:sldChg chg="modSp mod">
        <pc:chgData name="Elisa Zuliani" userId="5d8035ea-da0f-4081-bdcf-3fa4d66daaa7" providerId="ADAL" clId="{F2B8BEDE-7775-4C64-ABD4-212920F435C4}" dt="2025-09-02T21:01:56.486" v="79" actId="1076"/>
        <pc:sldMkLst>
          <pc:docMk/>
          <pc:sldMk cId="3869622953" sldId="256"/>
        </pc:sldMkLst>
        <pc:spChg chg="mod">
          <ac:chgData name="Elisa Zuliani" userId="5d8035ea-da0f-4081-bdcf-3fa4d66daaa7" providerId="ADAL" clId="{F2B8BEDE-7775-4C64-ABD4-212920F435C4}" dt="2025-09-02T21:01:56.486" v="79" actId="1076"/>
          <ac:spMkLst>
            <pc:docMk/>
            <pc:sldMk cId="3869622953" sldId="256"/>
            <ac:spMk id="2" creationId="{00000000-0000-0000-0000-000000000000}"/>
          </ac:spMkLst>
        </pc:spChg>
        <pc:spChg chg="mod">
          <ac:chgData name="Elisa Zuliani" userId="5d8035ea-da0f-4081-bdcf-3fa4d66daaa7" providerId="ADAL" clId="{F2B8BEDE-7775-4C64-ABD4-212920F435C4}" dt="2025-09-02T21:00:37.680" v="2" actId="1076"/>
          <ac:spMkLst>
            <pc:docMk/>
            <pc:sldMk cId="3869622953" sldId="256"/>
            <ac:spMk id="3" creationId="{00000000-0000-0000-0000-000000000000}"/>
          </ac:spMkLst>
        </pc:spChg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259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079130277" sldId="260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903386229" sldId="261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951458500" sldId="26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494222855" sldId="263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26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947320511" sldId="266"/>
        </pc:sldMkLst>
      </pc:sldChg>
      <pc:sldChg chg="addSp delSp modSp add mod modClrScheme chgLayout">
        <pc:chgData name="Elisa Zuliani" userId="5d8035ea-da0f-4081-bdcf-3fa4d66daaa7" providerId="ADAL" clId="{F2B8BEDE-7775-4C64-ABD4-212920F435C4}" dt="2025-09-02T22:51:56.682" v="2246" actId="478"/>
        <pc:sldMkLst>
          <pc:docMk/>
          <pc:sldMk cId="0" sldId="267"/>
        </pc:sldMkLst>
        <pc:spChg chg="mod">
          <ac:chgData name="Elisa Zuliani" userId="5d8035ea-da0f-4081-bdcf-3fa4d66daaa7" providerId="ADAL" clId="{F2B8BEDE-7775-4C64-ABD4-212920F435C4}" dt="2025-09-02T22:51:01.336" v="2238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Elisa Zuliani" userId="5d8035ea-da0f-4081-bdcf-3fa4d66daaa7" providerId="ADAL" clId="{F2B8BEDE-7775-4C64-ABD4-212920F435C4}" dt="2025-09-02T22:51:22.926" v="2242" actId="20577"/>
          <ac:spMkLst>
            <pc:docMk/>
            <pc:sldMk cId="0" sldId="267"/>
            <ac:spMk id="17" creationId="{00000000-0000-0000-0000-000000000000}"/>
          </ac:spMkLst>
        </pc:spChg>
        <pc:spChg chg="mod ord">
          <ac:chgData name="Elisa Zuliani" userId="5d8035ea-da0f-4081-bdcf-3fa4d66daaa7" providerId="ADAL" clId="{F2B8BEDE-7775-4C64-ABD4-212920F435C4}" dt="2025-09-02T22:50:50.463" v="2235" actId="700"/>
          <ac:spMkLst>
            <pc:docMk/>
            <pc:sldMk cId="0" sldId="267"/>
            <ac:spMk id="18" creationId="{00000000-0000-0000-0000-000000000000}"/>
          </ac:spMkLst>
        </pc:spChg>
        <pc:spChg chg="add mod ord">
          <ac:chgData name="Elisa Zuliani" userId="5d8035ea-da0f-4081-bdcf-3fa4d66daaa7" providerId="ADAL" clId="{F2B8BEDE-7775-4C64-ABD4-212920F435C4}" dt="2025-09-02T22:51:50.588" v="2245"/>
          <ac:spMkLst>
            <pc:docMk/>
            <pc:sldMk cId="0" sldId="267"/>
            <ac:spMk id="19" creationId="{4D523F48-3CFC-8261-141A-E160581D791C}"/>
          </ac:spMkLst>
        </pc:spChg>
        <pc:graphicFrameChg chg="mod">
          <ac:chgData name="Elisa Zuliani" userId="5d8035ea-da0f-4081-bdcf-3fa4d66daaa7" providerId="ADAL" clId="{F2B8BEDE-7775-4C64-ABD4-212920F435C4}" dt="2025-09-02T22:51:06.846" v="2239" actId="1076"/>
          <ac:graphicFrameMkLst>
            <pc:docMk/>
            <pc:sldMk cId="0" sldId="267"/>
            <ac:graphicFrameMk id="4" creationId="{00000000-0000-0000-0000-000000000000}"/>
          </ac:graphicFrameMkLst>
        </pc:graphicFrameChg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301322693" sldId="267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244009905" sldId="269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280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281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28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283"/>
        </pc:sldMkLst>
      </pc:sldChg>
      <pc:sldChg chg="add del">
        <pc:chgData name="Elisa Zuliani" userId="5d8035ea-da0f-4081-bdcf-3fa4d66daaa7" providerId="ADAL" clId="{F2B8BEDE-7775-4C64-ABD4-212920F435C4}" dt="2025-09-02T23:04:45.884" v="2834"/>
        <pc:sldMkLst>
          <pc:docMk/>
          <pc:sldMk cId="2221977516" sldId="30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08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782698461" sldId="31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415419191" sldId="315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736598929" sldId="316"/>
        </pc:sldMkLst>
      </pc:sldChg>
      <pc:sldChg chg="add">
        <pc:chgData name="Elisa Zuliani" userId="5d8035ea-da0f-4081-bdcf-3fa4d66daaa7" providerId="ADAL" clId="{F2B8BEDE-7775-4C64-ABD4-212920F435C4}" dt="2025-09-05T13:50:24.826" v="3895"/>
        <pc:sldMkLst>
          <pc:docMk/>
          <pc:sldMk cId="2159337650" sldId="318"/>
        </pc:sldMkLst>
      </pc:sldChg>
      <pc:sldChg chg="add">
        <pc:chgData name="Elisa Zuliani" userId="5d8035ea-da0f-4081-bdcf-3fa4d66daaa7" providerId="ADAL" clId="{F2B8BEDE-7775-4C64-ABD4-212920F435C4}" dt="2025-09-05T13:50:52.363" v="3896"/>
        <pc:sldMkLst>
          <pc:docMk/>
          <pc:sldMk cId="2843399223" sldId="319"/>
        </pc:sldMkLst>
      </pc:sldChg>
      <pc:sldChg chg="addSp modSp add del mod">
        <pc:chgData name="Elisa Zuliani" userId="5d8035ea-da0f-4081-bdcf-3fa4d66daaa7" providerId="ADAL" clId="{F2B8BEDE-7775-4C64-ABD4-212920F435C4}" dt="2025-09-05T14:10:07.212" v="3949" actId="14100"/>
        <pc:sldMkLst>
          <pc:docMk/>
          <pc:sldMk cId="3036955186" sldId="329"/>
        </pc:sldMkLst>
        <pc:spChg chg="mod">
          <ac:chgData name="Elisa Zuliani" userId="5d8035ea-da0f-4081-bdcf-3fa4d66daaa7" providerId="ADAL" clId="{F2B8BEDE-7775-4C64-ABD4-212920F435C4}" dt="2025-09-05T14:04:13.542" v="3934" actId="14100"/>
          <ac:spMkLst>
            <pc:docMk/>
            <pc:sldMk cId="3036955186" sldId="329"/>
            <ac:spMk id="3" creationId="{86DAA96A-01AD-594D-2F4E-2DE98FF8543B}"/>
          </ac:spMkLst>
        </pc:spChg>
        <pc:spChg chg="mod">
          <ac:chgData name="Elisa Zuliani" userId="5d8035ea-da0f-4081-bdcf-3fa4d66daaa7" providerId="ADAL" clId="{F2B8BEDE-7775-4C64-ABD4-212920F435C4}" dt="2025-09-05T14:04:22.420" v="3936" actId="1076"/>
          <ac:spMkLst>
            <pc:docMk/>
            <pc:sldMk cId="3036955186" sldId="329"/>
            <ac:spMk id="5" creationId="{4543AE0C-E484-2C48-CB3C-901C1DF67E32}"/>
          </ac:spMkLst>
        </pc:spChg>
        <pc:spChg chg="mod">
          <ac:chgData name="Elisa Zuliani" userId="5d8035ea-da0f-4081-bdcf-3fa4d66daaa7" providerId="ADAL" clId="{F2B8BEDE-7775-4C64-ABD4-212920F435C4}" dt="2025-09-05T14:03:55.266" v="3930" actId="14100"/>
          <ac:spMkLst>
            <pc:docMk/>
            <pc:sldMk cId="3036955186" sldId="329"/>
            <ac:spMk id="6" creationId="{0033CBB1-9759-A884-E762-157C164F052C}"/>
          </ac:spMkLst>
        </pc:spChg>
        <pc:spChg chg="mod">
          <ac:chgData name="Elisa Zuliani" userId="5d8035ea-da0f-4081-bdcf-3fa4d66daaa7" providerId="ADAL" clId="{F2B8BEDE-7775-4C64-ABD4-212920F435C4}" dt="2025-09-05T14:04:29.068" v="3937" actId="1076"/>
          <ac:spMkLst>
            <pc:docMk/>
            <pc:sldMk cId="3036955186" sldId="329"/>
            <ac:spMk id="7" creationId="{EC766253-1780-05F0-CB0B-AF236394C905}"/>
          </ac:spMkLst>
        </pc:spChg>
        <pc:spChg chg="mod">
          <ac:chgData name="Elisa Zuliani" userId="5d8035ea-da0f-4081-bdcf-3fa4d66daaa7" providerId="ADAL" clId="{F2B8BEDE-7775-4C64-ABD4-212920F435C4}" dt="2025-09-05T14:04:33.120" v="3938" actId="1076"/>
          <ac:spMkLst>
            <pc:docMk/>
            <pc:sldMk cId="3036955186" sldId="329"/>
            <ac:spMk id="9" creationId="{E895A2CD-333F-B0BF-B021-936D0AB8BF0B}"/>
          </ac:spMkLst>
        </pc:spChg>
        <pc:spChg chg="mod">
          <ac:chgData name="Elisa Zuliani" userId="5d8035ea-da0f-4081-bdcf-3fa4d66daaa7" providerId="ADAL" clId="{F2B8BEDE-7775-4C64-ABD4-212920F435C4}" dt="2025-09-05T14:03:35.331" v="3924" actId="1076"/>
          <ac:spMkLst>
            <pc:docMk/>
            <pc:sldMk cId="3036955186" sldId="329"/>
            <ac:spMk id="11" creationId="{3A7959A2-DF0F-8853-0495-AA11EC669C82}"/>
          </ac:spMkLst>
        </pc:spChg>
        <pc:picChg chg="mod">
          <ac:chgData name="Elisa Zuliani" userId="5d8035ea-da0f-4081-bdcf-3fa4d66daaa7" providerId="ADAL" clId="{F2B8BEDE-7775-4C64-ABD4-212920F435C4}" dt="2025-09-05T14:04:18.182" v="3935" actId="1076"/>
          <ac:picMkLst>
            <pc:docMk/>
            <pc:sldMk cId="3036955186" sldId="329"/>
            <ac:picMk id="4" creationId="{8E162AD6-7716-C31E-C6FB-BB586DB2390E}"/>
          </ac:picMkLst>
        </pc:picChg>
        <pc:picChg chg="mod">
          <ac:chgData name="Elisa Zuliani" userId="5d8035ea-da0f-4081-bdcf-3fa4d66daaa7" providerId="ADAL" clId="{F2B8BEDE-7775-4C64-ABD4-212920F435C4}" dt="2025-09-05T14:04:35.309" v="3939" actId="1076"/>
          <ac:picMkLst>
            <pc:docMk/>
            <pc:sldMk cId="3036955186" sldId="329"/>
            <ac:picMk id="10" creationId="{9F4D95FA-AEA8-04C4-5C82-1FE8F1BBCE6E}"/>
          </ac:picMkLst>
        </pc:picChg>
        <pc:picChg chg="add mod">
          <ac:chgData name="Elisa Zuliani" userId="5d8035ea-da0f-4081-bdcf-3fa4d66daaa7" providerId="ADAL" clId="{F2B8BEDE-7775-4C64-ABD4-212920F435C4}" dt="2025-09-05T14:10:07.212" v="3949" actId="14100"/>
          <ac:picMkLst>
            <pc:docMk/>
            <pc:sldMk cId="3036955186" sldId="329"/>
            <ac:picMk id="12" creationId="{B9B7816A-7D9B-C0EC-E90A-E583BDD822F1}"/>
          </ac:picMkLst>
        </pc:picChg>
      </pc:sldChg>
      <pc:sldChg chg="add">
        <pc:chgData name="Elisa Zuliani" userId="5d8035ea-da0f-4081-bdcf-3fa4d66daaa7" providerId="ADAL" clId="{F2B8BEDE-7775-4C64-ABD4-212920F435C4}" dt="2025-09-05T13:51:18.288" v="3897"/>
        <pc:sldMkLst>
          <pc:docMk/>
          <pc:sldMk cId="1284077705" sldId="33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751759799" sldId="33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335975599" sldId="337"/>
        </pc:sldMkLst>
      </pc:sldChg>
      <pc:sldChg chg="add">
        <pc:chgData name="Elisa Zuliani" userId="5d8035ea-da0f-4081-bdcf-3fa4d66daaa7" providerId="ADAL" clId="{F2B8BEDE-7775-4C64-ABD4-212920F435C4}" dt="2025-09-05T13:51:47.403" v="3898"/>
        <pc:sldMkLst>
          <pc:docMk/>
          <pc:sldMk cId="2314383273" sldId="337"/>
        </pc:sldMkLst>
      </pc:sldChg>
      <pc:sldChg chg="modSp add del mod">
        <pc:chgData name="Elisa Zuliani" userId="5d8035ea-da0f-4081-bdcf-3fa4d66daaa7" providerId="ADAL" clId="{F2B8BEDE-7775-4C64-ABD4-212920F435C4}" dt="2025-09-02T22:47:23.612" v="2176" actId="20577"/>
        <pc:sldMkLst>
          <pc:docMk/>
          <pc:sldMk cId="586722182" sldId="352"/>
        </pc:sldMkLst>
        <pc:spChg chg="mod">
          <ac:chgData name="Elisa Zuliani" userId="5d8035ea-da0f-4081-bdcf-3fa4d66daaa7" providerId="ADAL" clId="{F2B8BEDE-7775-4C64-ABD4-212920F435C4}" dt="2025-09-02T22:47:23.612" v="2176" actId="20577"/>
          <ac:spMkLst>
            <pc:docMk/>
            <pc:sldMk cId="586722182" sldId="352"/>
            <ac:spMk id="19" creationId="{00000000-0000-0000-0000-000000000000}"/>
          </ac:spMkLst>
        </pc:spChg>
      </pc:sldChg>
      <pc:sldChg chg="addSp delSp modSp mod">
        <pc:chgData name="Elisa Zuliani" userId="5d8035ea-da0f-4081-bdcf-3fa4d66daaa7" providerId="ADAL" clId="{F2B8BEDE-7775-4C64-ABD4-212920F435C4}" dt="2025-09-02T21:38:23.605" v="663" actId="20577"/>
        <pc:sldMkLst>
          <pc:docMk/>
          <pc:sldMk cId="0" sldId="357"/>
        </pc:sldMkLst>
        <pc:spChg chg="add mod">
          <ac:chgData name="Elisa Zuliani" userId="5d8035ea-da0f-4081-bdcf-3fa4d66daaa7" providerId="ADAL" clId="{F2B8BEDE-7775-4C64-ABD4-212920F435C4}" dt="2025-09-02T21:38:23.605" v="663" actId="20577"/>
          <ac:spMkLst>
            <pc:docMk/>
            <pc:sldMk cId="0" sldId="357"/>
            <ac:spMk id="3" creationId="{AB057A81-398D-62BB-AE29-506724B935F9}"/>
          </ac:spMkLst>
        </pc:spChg>
        <pc:spChg chg="mod">
          <ac:chgData name="Elisa Zuliani" userId="5d8035ea-da0f-4081-bdcf-3fa4d66daaa7" providerId="ADAL" clId="{F2B8BEDE-7775-4C64-ABD4-212920F435C4}" dt="2025-09-02T21:02:37.757" v="117" actId="20577"/>
          <ac:spMkLst>
            <pc:docMk/>
            <pc:sldMk cId="0" sldId="357"/>
            <ac:spMk id="5" creationId="{80AF863B-103C-9A3C-9F1A-BDFABDDCBC68}"/>
          </ac:spMkLst>
        </pc:spChg>
        <pc:spChg chg="add mod">
          <ac:chgData name="Elisa Zuliani" userId="5d8035ea-da0f-4081-bdcf-3fa4d66daaa7" providerId="ADAL" clId="{F2B8BEDE-7775-4C64-ABD4-212920F435C4}" dt="2025-09-02T21:03:47.857" v="133" actId="1076"/>
          <ac:spMkLst>
            <pc:docMk/>
            <pc:sldMk cId="0" sldId="357"/>
            <ac:spMk id="6" creationId="{C4FBADE6-F96E-AE82-8D81-6B354268EB8B}"/>
          </ac:spMkLst>
        </pc:spChg>
      </pc:sldChg>
      <pc:sldChg chg="del">
        <pc:chgData name="Elisa Zuliani" userId="5d8035ea-da0f-4081-bdcf-3fa4d66daaa7" providerId="ADAL" clId="{F2B8BEDE-7775-4C64-ABD4-212920F435C4}" dt="2025-09-02T21:02:20.388" v="80" actId="47"/>
        <pc:sldMkLst>
          <pc:docMk/>
          <pc:sldMk cId="0" sldId="358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977372695" sldId="359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0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1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3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5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6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0" sldId="367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4181866968" sldId="375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35070427" sldId="404"/>
        </pc:sldMkLst>
      </pc:sldChg>
      <pc:sldChg chg="addSp delSp modSp add mod modTransition modClrScheme chgLayout">
        <pc:chgData name="Elisa Zuliani" userId="5d8035ea-da0f-4081-bdcf-3fa4d66daaa7" providerId="ADAL" clId="{F2B8BEDE-7775-4C64-ABD4-212920F435C4}" dt="2025-09-02T22:55:16.464" v="2321" actId="1076"/>
        <pc:sldMkLst>
          <pc:docMk/>
          <pc:sldMk cId="1804693312" sldId="431"/>
        </pc:sldMkLst>
        <pc:spChg chg="add mod ord">
          <ac:chgData name="Elisa Zuliani" userId="5d8035ea-da0f-4081-bdcf-3fa4d66daaa7" providerId="ADAL" clId="{F2B8BEDE-7775-4C64-ABD4-212920F435C4}" dt="2025-09-02T22:54:53.262" v="2317" actId="20577"/>
          <ac:spMkLst>
            <pc:docMk/>
            <pc:sldMk cId="1804693312" sldId="431"/>
            <ac:spMk id="3" creationId="{059A8FD0-BB9A-8FF1-B74C-4D8C698BF3ED}"/>
          </ac:spMkLst>
        </pc:spChg>
        <pc:picChg chg="mod">
          <ac:chgData name="Elisa Zuliani" userId="5d8035ea-da0f-4081-bdcf-3fa4d66daaa7" providerId="ADAL" clId="{F2B8BEDE-7775-4C64-ABD4-212920F435C4}" dt="2025-09-02T22:55:16.464" v="2321" actId="1076"/>
          <ac:picMkLst>
            <pc:docMk/>
            <pc:sldMk cId="1804693312" sldId="431"/>
            <ac:picMk id="4" creationId="{8BFE9F58-FB31-03C6-2596-62BD9179704C}"/>
          </ac:picMkLst>
        </pc:picChg>
      </pc:sldChg>
      <pc:sldChg chg="addSp delSp modSp add mod modTransition modClrScheme chgLayout">
        <pc:chgData name="Elisa Zuliani" userId="5d8035ea-da0f-4081-bdcf-3fa4d66daaa7" providerId="ADAL" clId="{F2B8BEDE-7775-4C64-ABD4-212920F435C4}" dt="2025-09-02T22:56:17.844" v="2337" actId="478"/>
        <pc:sldMkLst>
          <pc:docMk/>
          <pc:sldMk cId="624084383" sldId="439"/>
        </pc:sldMkLst>
        <pc:spChg chg="add mod ord">
          <ac:chgData name="Elisa Zuliani" userId="5d8035ea-da0f-4081-bdcf-3fa4d66daaa7" providerId="ADAL" clId="{F2B8BEDE-7775-4C64-ABD4-212920F435C4}" dt="2025-09-02T22:56:03.366" v="2333" actId="20577"/>
          <ac:spMkLst>
            <pc:docMk/>
            <pc:sldMk cId="624084383" sldId="439"/>
            <ac:spMk id="3" creationId="{E8B19701-321F-21E2-B09A-430A07F3925B}"/>
          </ac:spMkLst>
        </pc:spChg>
      </pc:sldChg>
      <pc:sldChg chg="addSp delSp modSp add mod modTransition modClrScheme chgLayout">
        <pc:chgData name="Elisa Zuliani" userId="5d8035ea-da0f-4081-bdcf-3fa4d66daaa7" providerId="ADAL" clId="{F2B8BEDE-7775-4C64-ABD4-212920F435C4}" dt="2025-09-02T22:57:28.945" v="2350" actId="1076"/>
        <pc:sldMkLst>
          <pc:docMk/>
          <pc:sldMk cId="1263922432" sldId="440"/>
        </pc:sldMkLst>
        <pc:spChg chg="add mod ord">
          <ac:chgData name="Elisa Zuliani" userId="5d8035ea-da0f-4081-bdcf-3fa4d66daaa7" providerId="ADAL" clId="{F2B8BEDE-7775-4C64-ABD4-212920F435C4}" dt="2025-09-02T22:57:11.701" v="2346" actId="20577"/>
          <ac:spMkLst>
            <pc:docMk/>
            <pc:sldMk cId="1263922432" sldId="440"/>
            <ac:spMk id="3" creationId="{1EEE1DE2-8C20-CE8D-E1D8-CE7041743497}"/>
          </ac:spMkLst>
        </pc:spChg>
        <pc:picChg chg="mod">
          <ac:chgData name="Elisa Zuliani" userId="5d8035ea-da0f-4081-bdcf-3fa4d66daaa7" providerId="ADAL" clId="{F2B8BEDE-7775-4C64-ABD4-212920F435C4}" dt="2025-09-02T22:57:28.945" v="2350" actId="1076"/>
          <ac:picMkLst>
            <pc:docMk/>
            <pc:sldMk cId="1263922432" sldId="440"/>
            <ac:picMk id="5" creationId="{067DB91E-26D0-FF63-58AF-F6B147CC944B}"/>
          </ac:picMkLst>
        </pc:picChg>
      </pc:sldChg>
      <pc:sldChg chg="addSp delSp modSp add mod modTransition modClrScheme chgLayout">
        <pc:chgData name="Elisa Zuliani" userId="5d8035ea-da0f-4081-bdcf-3fa4d66daaa7" providerId="ADAL" clId="{F2B8BEDE-7775-4C64-ABD4-212920F435C4}" dt="2025-09-02T23:07:59.536" v="3167" actId="478"/>
        <pc:sldMkLst>
          <pc:docMk/>
          <pc:sldMk cId="612656491" sldId="453"/>
        </pc:sldMkLst>
        <pc:spChg chg="add mod ord">
          <ac:chgData name="Elisa Zuliani" userId="5d8035ea-da0f-4081-bdcf-3fa4d66daaa7" providerId="ADAL" clId="{F2B8BEDE-7775-4C64-ABD4-212920F435C4}" dt="2025-09-02T23:05:52.304" v="2870" actId="20577"/>
          <ac:spMkLst>
            <pc:docMk/>
            <pc:sldMk cId="612656491" sldId="453"/>
            <ac:spMk id="3" creationId="{53154D45-EF58-DA7B-9877-67A405137427}"/>
          </ac:spMkLst>
        </pc:spChg>
        <pc:spChg chg="add mod">
          <ac:chgData name="Elisa Zuliani" userId="5d8035ea-da0f-4081-bdcf-3fa4d66daaa7" providerId="ADAL" clId="{F2B8BEDE-7775-4C64-ABD4-212920F435C4}" dt="2025-09-02T23:07:53.529" v="3166" actId="20577"/>
          <ac:spMkLst>
            <pc:docMk/>
            <pc:sldMk cId="612656491" sldId="453"/>
            <ac:spMk id="8" creationId="{4598C1D7-624C-8B3C-FBE5-01197B587F23}"/>
          </ac:spMkLst>
        </pc:spChg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4185595231" sldId="655"/>
        </pc:sldMkLst>
      </pc:sldChg>
      <pc:sldChg chg="del">
        <pc:chgData name="Elisa Zuliani" userId="5d8035ea-da0f-4081-bdcf-3fa4d66daaa7" providerId="ADAL" clId="{F2B8BEDE-7775-4C64-ABD4-212920F435C4}" dt="2025-09-02T21:02:21.142" v="81" actId="47"/>
        <pc:sldMkLst>
          <pc:docMk/>
          <pc:sldMk cId="2265945518" sldId="66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578198268" sldId="666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834954783" sldId="667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553682733" sldId="668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477226607" sldId="669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469095598" sldId="670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040152079" sldId="671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768451021" sldId="67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458952519" sldId="673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407350637" sldId="67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44048928" sldId="676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188384211" sldId="677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274500174" sldId="68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879340115" sldId="686"/>
        </pc:sldMkLst>
      </pc:sldChg>
      <pc:sldChg chg="delSp modSp add del mod">
        <pc:chgData name="Elisa Zuliani" userId="5d8035ea-da0f-4081-bdcf-3fa4d66daaa7" providerId="ADAL" clId="{F2B8BEDE-7775-4C64-ABD4-212920F435C4}" dt="2025-09-05T13:47:57.521" v="3894" actId="1076"/>
        <pc:sldMkLst>
          <pc:docMk/>
          <pc:sldMk cId="4242509340" sldId="687"/>
        </pc:sldMkLst>
        <pc:spChg chg="mod">
          <ac:chgData name="Elisa Zuliani" userId="5d8035ea-da0f-4081-bdcf-3fa4d66daaa7" providerId="ADAL" clId="{F2B8BEDE-7775-4C64-ABD4-212920F435C4}" dt="2025-09-05T13:47:54.264" v="3893" actId="20577"/>
          <ac:spMkLst>
            <pc:docMk/>
            <pc:sldMk cId="4242509340" sldId="687"/>
            <ac:spMk id="2" creationId="{E50C44E4-599E-E0B5-BBCB-5939B8A78673}"/>
          </ac:spMkLst>
        </pc:spChg>
        <pc:spChg chg="del">
          <ac:chgData name="Elisa Zuliani" userId="5d8035ea-da0f-4081-bdcf-3fa4d66daaa7" providerId="ADAL" clId="{F2B8BEDE-7775-4C64-ABD4-212920F435C4}" dt="2025-09-05T13:46:49.192" v="3724" actId="478"/>
          <ac:spMkLst>
            <pc:docMk/>
            <pc:sldMk cId="4242509340" sldId="687"/>
            <ac:spMk id="7" creationId="{92DDD0F1-D352-D432-71BC-E9176ED678E5}"/>
          </ac:spMkLst>
        </pc:spChg>
        <pc:picChg chg="mod">
          <ac:chgData name="Elisa Zuliani" userId="5d8035ea-da0f-4081-bdcf-3fa4d66daaa7" providerId="ADAL" clId="{F2B8BEDE-7775-4C64-ABD4-212920F435C4}" dt="2025-09-05T13:47:57.521" v="3894" actId="1076"/>
          <ac:picMkLst>
            <pc:docMk/>
            <pc:sldMk cId="4242509340" sldId="687"/>
            <ac:picMk id="3" creationId="{3CA9667F-CEB9-7BCD-B71E-3FF59A403FC1}"/>
          </ac:picMkLst>
        </pc:picChg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81307307" sldId="688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291649017" sldId="689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620687912" sldId="690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901652660" sldId="691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901422499" sldId="69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292278532" sldId="693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741780337" sldId="694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689282570" sldId="695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1444751351" sldId="696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399832263" sldId="697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279724396" sldId="698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2962860888" sldId="699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086823248" sldId="701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493516297" sldId="702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4277071788" sldId="704"/>
        </pc:sldMkLst>
      </pc:sldChg>
      <pc:sldChg chg="modSp add del mod">
        <pc:chgData name="Elisa Zuliani" userId="5d8035ea-da0f-4081-bdcf-3fa4d66daaa7" providerId="ADAL" clId="{F2B8BEDE-7775-4C64-ABD4-212920F435C4}" dt="2025-09-02T22:52:56.850" v="2247" actId="47"/>
        <pc:sldMkLst>
          <pc:docMk/>
          <pc:sldMk cId="3111752316" sldId="705"/>
        </pc:sldMkLst>
      </pc:sldChg>
      <pc:sldChg chg="del">
        <pc:chgData name="Elisa Zuliani" userId="5d8035ea-da0f-4081-bdcf-3fa4d66daaa7" providerId="ADAL" clId="{F2B8BEDE-7775-4C64-ABD4-212920F435C4}" dt="2025-09-02T22:14:43.480" v="1895" actId="47"/>
        <pc:sldMkLst>
          <pc:docMk/>
          <pc:sldMk cId="335722604" sldId="707"/>
        </pc:sldMkLst>
      </pc:sldChg>
      <pc:sldChg chg="addSp delSp modSp add mod">
        <pc:chgData name="Elisa Zuliani" userId="5d8035ea-da0f-4081-bdcf-3fa4d66daaa7" providerId="ADAL" clId="{F2B8BEDE-7775-4C64-ABD4-212920F435C4}" dt="2025-09-02T21:06:40.740" v="216" actId="20577"/>
        <pc:sldMkLst>
          <pc:docMk/>
          <pc:sldMk cId="2526524849" sldId="708"/>
        </pc:sldMkLst>
        <pc:spChg chg="mod">
          <ac:chgData name="Elisa Zuliani" userId="5d8035ea-da0f-4081-bdcf-3fa4d66daaa7" providerId="ADAL" clId="{F2B8BEDE-7775-4C64-ABD4-212920F435C4}" dt="2025-09-02T21:04:37.953" v="151" actId="313"/>
          <ac:spMkLst>
            <pc:docMk/>
            <pc:sldMk cId="2526524849" sldId="708"/>
            <ac:spMk id="5" creationId="{9A562004-37AC-15CF-4275-E0C09CEAF1A9}"/>
          </ac:spMkLst>
        </pc:spChg>
        <pc:spChg chg="mod">
          <ac:chgData name="Elisa Zuliani" userId="5d8035ea-da0f-4081-bdcf-3fa4d66daaa7" providerId="ADAL" clId="{F2B8BEDE-7775-4C64-ABD4-212920F435C4}" dt="2025-09-02T21:05:33.531" v="204" actId="20577"/>
          <ac:spMkLst>
            <pc:docMk/>
            <pc:sldMk cId="2526524849" sldId="708"/>
            <ac:spMk id="6" creationId="{B7D3413E-2DC8-9445-085C-2E8E708D5714}"/>
          </ac:spMkLst>
        </pc:spChg>
        <pc:spChg chg="add mod">
          <ac:chgData name="Elisa Zuliani" userId="5d8035ea-da0f-4081-bdcf-3fa4d66daaa7" providerId="ADAL" clId="{F2B8BEDE-7775-4C64-ABD4-212920F435C4}" dt="2025-09-02T21:06:40.740" v="216" actId="20577"/>
          <ac:spMkLst>
            <pc:docMk/>
            <pc:sldMk cId="2526524849" sldId="708"/>
            <ac:spMk id="7" creationId="{47A1B31B-EBF5-92AE-B947-6585627E76C4}"/>
          </ac:spMkLst>
        </pc:spChg>
        <pc:picChg chg="add mod">
          <ac:chgData name="Elisa Zuliani" userId="5d8035ea-da0f-4081-bdcf-3fa4d66daaa7" providerId="ADAL" clId="{F2B8BEDE-7775-4C64-ABD4-212920F435C4}" dt="2025-09-02T21:05:09.004" v="156" actId="1076"/>
          <ac:picMkLst>
            <pc:docMk/>
            <pc:sldMk cId="2526524849" sldId="708"/>
            <ac:picMk id="2" creationId="{FE97A2AC-BCB9-EA9C-F127-B46DD32B6506}"/>
          </ac:picMkLst>
        </pc:picChg>
        <pc:picChg chg="add mod">
          <ac:chgData name="Elisa Zuliani" userId="5d8035ea-da0f-4081-bdcf-3fa4d66daaa7" providerId="ADAL" clId="{F2B8BEDE-7775-4C64-ABD4-212920F435C4}" dt="2025-09-02T21:05:48.396" v="206" actId="1076"/>
          <ac:picMkLst>
            <pc:docMk/>
            <pc:sldMk cId="2526524849" sldId="708"/>
            <ac:picMk id="4" creationId="{935969EB-B413-FDC8-AF99-B42441F6157C}"/>
          </ac:picMkLst>
        </pc:picChg>
      </pc:sldChg>
      <pc:sldChg chg="addSp modSp add mod">
        <pc:chgData name="Elisa Zuliani" userId="5d8035ea-da0f-4081-bdcf-3fa4d66daaa7" providerId="ADAL" clId="{F2B8BEDE-7775-4C64-ABD4-212920F435C4}" dt="2025-09-02T21:11:20.713" v="227" actId="208"/>
        <pc:sldMkLst>
          <pc:docMk/>
          <pc:sldMk cId="0" sldId="709"/>
        </pc:sldMkLst>
        <pc:spChg chg="add mod">
          <ac:chgData name="Elisa Zuliani" userId="5d8035ea-da0f-4081-bdcf-3fa4d66daaa7" providerId="ADAL" clId="{F2B8BEDE-7775-4C64-ABD4-212920F435C4}" dt="2025-09-02T21:11:20.713" v="227" actId="208"/>
          <ac:spMkLst>
            <pc:docMk/>
            <pc:sldMk cId="0" sldId="709"/>
            <ac:spMk id="2" creationId="{08E31BF1-AE58-3994-3BF9-25535C6DD3BF}"/>
          </ac:spMkLst>
        </pc:spChg>
        <pc:spChg chg="mod">
          <ac:chgData name="Elisa Zuliani" userId="5d8035ea-da0f-4081-bdcf-3fa4d66daaa7" providerId="ADAL" clId="{F2B8BEDE-7775-4C64-ABD4-212920F435C4}" dt="2025-09-02T21:10:53.977" v="219" actId="1076"/>
          <ac:spMkLst>
            <pc:docMk/>
            <pc:sldMk cId="0" sldId="709"/>
            <ac:spMk id="22" creationId="{2A7D74B8-EE66-3F88-6B08-57DAEA54A0CC}"/>
          </ac:spMkLst>
        </pc:spChg>
        <pc:spChg chg="mod">
          <ac:chgData name="Elisa Zuliani" userId="5d8035ea-da0f-4081-bdcf-3fa4d66daaa7" providerId="ADAL" clId="{F2B8BEDE-7775-4C64-ABD4-212920F435C4}" dt="2025-09-02T21:11:04.111" v="223" actId="1076"/>
          <ac:spMkLst>
            <pc:docMk/>
            <pc:sldMk cId="0" sldId="709"/>
            <ac:spMk id="23" creationId="{5D21A4A1-E524-C5CD-7141-0F3A524D3ADA}"/>
          </ac:spMkLst>
        </pc:spChg>
        <pc:grpChg chg="mod">
          <ac:chgData name="Elisa Zuliani" userId="5d8035ea-da0f-4081-bdcf-3fa4d66daaa7" providerId="ADAL" clId="{F2B8BEDE-7775-4C64-ABD4-212920F435C4}" dt="2025-09-02T21:11:06.837" v="224" actId="1076"/>
          <ac:grpSpMkLst>
            <pc:docMk/>
            <pc:sldMk cId="0" sldId="709"/>
            <ac:grpSpMk id="8" creationId="{00000000-0000-0000-0000-000000000000}"/>
          </ac:grpSpMkLst>
        </pc:grpChg>
        <pc:picChg chg="mod">
          <ac:chgData name="Elisa Zuliani" userId="5d8035ea-da0f-4081-bdcf-3fa4d66daaa7" providerId="ADAL" clId="{F2B8BEDE-7775-4C64-ABD4-212920F435C4}" dt="2025-09-02T21:10:50.938" v="218" actId="1076"/>
          <ac:picMkLst>
            <pc:docMk/>
            <pc:sldMk cId="0" sldId="709"/>
            <ac:picMk id="4" creationId="{00000000-0000-0000-0000-000000000000}"/>
          </ac:picMkLst>
        </pc:picChg>
        <pc:picChg chg="mod">
          <ac:chgData name="Elisa Zuliani" userId="5d8035ea-da0f-4081-bdcf-3fa4d66daaa7" providerId="ADAL" clId="{F2B8BEDE-7775-4C64-ABD4-212920F435C4}" dt="2025-09-02T21:10:56.800" v="221" actId="1076"/>
          <ac:picMkLst>
            <pc:docMk/>
            <pc:sldMk cId="0" sldId="709"/>
            <ac:picMk id="5" creationId="{00000000-0000-0000-0000-000000000000}"/>
          </ac:picMkLst>
        </pc:picChg>
        <pc:picChg chg="mod">
          <ac:chgData name="Elisa Zuliani" userId="5d8035ea-da0f-4081-bdcf-3fa4d66daaa7" providerId="ADAL" clId="{F2B8BEDE-7775-4C64-ABD4-212920F435C4}" dt="2025-09-02T21:11:00.478" v="222" actId="1076"/>
          <ac:picMkLst>
            <pc:docMk/>
            <pc:sldMk cId="0" sldId="709"/>
            <ac:picMk id="7" creationId="{00000000-0000-0000-0000-000000000000}"/>
          </ac:picMkLst>
        </pc:picChg>
      </pc:sldChg>
      <pc:sldChg chg="addSp delSp modSp add mod">
        <pc:chgData name="Elisa Zuliani" userId="5d8035ea-da0f-4081-bdcf-3fa4d66daaa7" providerId="ADAL" clId="{F2B8BEDE-7775-4C64-ABD4-212920F435C4}" dt="2025-09-02T21:13:56.003" v="275" actId="122"/>
        <pc:sldMkLst>
          <pc:docMk/>
          <pc:sldMk cId="1369440096" sldId="710"/>
        </pc:sldMkLst>
        <pc:spChg chg="mod ord">
          <ac:chgData name="Elisa Zuliani" userId="5d8035ea-da0f-4081-bdcf-3fa4d66daaa7" providerId="ADAL" clId="{F2B8BEDE-7775-4C64-ABD4-212920F435C4}" dt="2025-09-02T21:13:56.003" v="275" actId="122"/>
          <ac:spMkLst>
            <pc:docMk/>
            <pc:sldMk cId="1369440096" sldId="710"/>
            <ac:spMk id="2" creationId="{4FBB4CA3-2F04-E6DE-CF09-B348C745A96A}"/>
          </ac:spMkLst>
        </pc:spChg>
        <pc:spChg chg="mod">
          <ac:chgData name="Elisa Zuliani" userId="5d8035ea-da0f-4081-bdcf-3fa4d66daaa7" providerId="ADAL" clId="{F2B8BEDE-7775-4C64-ABD4-212920F435C4}" dt="2025-09-02T21:11:56.140" v="253" actId="20577"/>
          <ac:spMkLst>
            <pc:docMk/>
            <pc:sldMk cId="1369440096" sldId="710"/>
            <ac:spMk id="6" creationId="{1997E00E-929A-9DCE-CA9C-C9CB9E463363}"/>
          </ac:spMkLst>
        </pc:spChg>
        <pc:spChg chg="add mod">
          <ac:chgData name="Elisa Zuliani" userId="5d8035ea-da0f-4081-bdcf-3fa4d66daaa7" providerId="ADAL" clId="{F2B8BEDE-7775-4C64-ABD4-212920F435C4}" dt="2025-09-02T21:13:26.180" v="269" actId="208"/>
          <ac:spMkLst>
            <pc:docMk/>
            <pc:sldMk cId="1369440096" sldId="710"/>
            <ac:spMk id="12" creationId="{2684BB5A-6421-A160-0561-E5BB83C34FCA}"/>
          </ac:spMkLst>
        </pc:spChg>
        <pc:picChg chg="add mod">
          <ac:chgData name="Elisa Zuliani" userId="5d8035ea-da0f-4081-bdcf-3fa4d66daaa7" providerId="ADAL" clId="{F2B8BEDE-7775-4C64-ABD4-212920F435C4}" dt="2025-09-02T21:12:27.991" v="262" actId="1076"/>
          <ac:picMkLst>
            <pc:docMk/>
            <pc:sldMk cId="1369440096" sldId="710"/>
            <ac:picMk id="3" creationId="{63BBD7AF-2A4D-77EC-958C-F77B08795F35}"/>
          </ac:picMkLst>
        </pc:picChg>
        <pc:picChg chg="add mod">
          <ac:chgData name="Elisa Zuliani" userId="5d8035ea-da0f-4081-bdcf-3fa4d66daaa7" providerId="ADAL" clId="{F2B8BEDE-7775-4C64-ABD4-212920F435C4}" dt="2025-09-02T21:13:04.278" v="268" actId="1076"/>
          <ac:picMkLst>
            <pc:docMk/>
            <pc:sldMk cId="1369440096" sldId="710"/>
            <ac:picMk id="13" creationId="{E8912078-588E-E3A7-7F51-9233E4E18462}"/>
          </ac:picMkLst>
        </pc:picChg>
      </pc:sldChg>
      <pc:sldChg chg="add">
        <pc:chgData name="Elisa Zuliani" userId="5d8035ea-da0f-4081-bdcf-3fa4d66daaa7" providerId="ADAL" clId="{F2B8BEDE-7775-4C64-ABD4-212920F435C4}" dt="2025-09-02T21:25:10.035" v="276"/>
        <pc:sldMkLst>
          <pc:docMk/>
          <pc:sldMk cId="0" sldId="711"/>
        </pc:sldMkLst>
      </pc:sldChg>
      <pc:sldChg chg="addSp delSp modSp add mod">
        <pc:chgData name="Elisa Zuliani" userId="5d8035ea-da0f-4081-bdcf-3fa4d66daaa7" providerId="ADAL" clId="{F2B8BEDE-7775-4C64-ABD4-212920F435C4}" dt="2025-09-02T21:27:11.177" v="309" actId="1076"/>
        <pc:sldMkLst>
          <pc:docMk/>
          <pc:sldMk cId="3487133021" sldId="712"/>
        </pc:sldMkLst>
        <pc:spChg chg="add mod">
          <ac:chgData name="Elisa Zuliani" userId="5d8035ea-da0f-4081-bdcf-3fa4d66daaa7" providerId="ADAL" clId="{F2B8BEDE-7775-4C64-ABD4-212920F435C4}" dt="2025-09-02T21:27:11.177" v="309" actId="1076"/>
          <ac:spMkLst>
            <pc:docMk/>
            <pc:sldMk cId="3487133021" sldId="712"/>
            <ac:spMk id="2" creationId="{7EF45BE7-6E54-AA72-42D8-85228D9E8F80}"/>
          </ac:spMkLst>
        </pc:spChg>
        <pc:spChg chg="add mod">
          <ac:chgData name="Elisa Zuliani" userId="5d8035ea-da0f-4081-bdcf-3fa4d66daaa7" providerId="ADAL" clId="{F2B8BEDE-7775-4C64-ABD4-212920F435C4}" dt="2025-09-02T21:27:05.166" v="308" actId="208"/>
          <ac:spMkLst>
            <pc:docMk/>
            <pc:sldMk cId="3487133021" sldId="712"/>
            <ac:spMk id="25" creationId="{0ACA9023-669C-A54D-415A-234D59698063}"/>
          </ac:spMkLst>
        </pc:spChg>
        <pc:spChg chg="mod">
          <ac:chgData name="Elisa Zuliani" userId="5d8035ea-da0f-4081-bdcf-3fa4d66daaa7" providerId="ADAL" clId="{F2B8BEDE-7775-4C64-ABD4-212920F435C4}" dt="2025-09-02T21:25:43.765" v="292" actId="20577"/>
          <ac:spMkLst>
            <pc:docMk/>
            <pc:sldMk cId="3487133021" sldId="712"/>
            <ac:spMk id="27" creationId="{E340FB85-DC61-DB27-50E1-6F4D2D4DC168}"/>
          </ac:spMkLst>
        </pc:spChg>
        <pc:picChg chg="add mod">
          <ac:chgData name="Elisa Zuliani" userId="5d8035ea-da0f-4081-bdcf-3fa4d66daaa7" providerId="ADAL" clId="{F2B8BEDE-7775-4C64-ABD4-212920F435C4}" dt="2025-09-02T21:26:36.455" v="303"/>
          <ac:picMkLst>
            <pc:docMk/>
            <pc:sldMk cId="3487133021" sldId="712"/>
            <ac:picMk id="21" creationId="{A614D031-A03C-9D2C-C34A-1261DDB8228E}"/>
          </ac:picMkLst>
        </pc:picChg>
        <pc:picChg chg="add mod">
          <ac:chgData name="Elisa Zuliani" userId="5d8035ea-da0f-4081-bdcf-3fa4d66daaa7" providerId="ADAL" clId="{F2B8BEDE-7775-4C64-ABD4-212920F435C4}" dt="2025-09-02T21:26:44.549" v="304"/>
          <ac:picMkLst>
            <pc:docMk/>
            <pc:sldMk cId="3487133021" sldId="712"/>
            <ac:picMk id="22" creationId="{D2934443-2733-6F67-8B72-FD8C3B830083}"/>
          </ac:picMkLst>
        </pc:picChg>
        <pc:picChg chg="add mod">
          <ac:chgData name="Elisa Zuliani" userId="5d8035ea-da0f-4081-bdcf-3fa4d66daaa7" providerId="ADAL" clId="{F2B8BEDE-7775-4C64-ABD4-212920F435C4}" dt="2025-09-02T21:26:50.402" v="305"/>
          <ac:picMkLst>
            <pc:docMk/>
            <pc:sldMk cId="3487133021" sldId="712"/>
            <ac:picMk id="24" creationId="{110C1E88-2BF5-1CBA-D566-50DF603AF650}"/>
          </ac:picMkLst>
        </pc:picChg>
      </pc:sldChg>
      <pc:sldChg chg="addSp delSp modSp add mod">
        <pc:chgData name="Elisa Zuliani" userId="5d8035ea-da0f-4081-bdcf-3fa4d66daaa7" providerId="ADAL" clId="{F2B8BEDE-7775-4C64-ABD4-212920F435C4}" dt="2025-09-02T21:29:54.080" v="335" actId="1076"/>
        <pc:sldMkLst>
          <pc:docMk/>
          <pc:sldMk cId="1228454047" sldId="713"/>
        </pc:sldMkLst>
        <pc:spChg chg="add mod">
          <ac:chgData name="Elisa Zuliani" userId="5d8035ea-da0f-4081-bdcf-3fa4d66daaa7" providerId="ADAL" clId="{F2B8BEDE-7775-4C64-ABD4-212920F435C4}" dt="2025-09-02T21:29:45.111" v="333" actId="1076"/>
          <ac:spMkLst>
            <pc:docMk/>
            <pc:sldMk cId="1228454047" sldId="713"/>
            <ac:spMk id="3" creationId="{DC14E307-43BF-8537-767C-CFFC757D1ECF}"/>
          </ac:spMkLst>
        </pc:spChg>
        <pc:spChg chg="add mod">
          <ac:chgData name="Elisa Zuliani" userId="5d8035ea-da0f-4081-bdcf-3fa4d66daaa7" providerId="ADAL" clId="{F2B8BEDE-7775-4C64-ABD4-212920F435C4}" dt="2025-09-02T21:29:51.116" v="334" actId="1076"/>
          <ac:spMkLst>
            <pc:docMk/>
            <pc:sldMk cId="1228454047" sldId="713"/>
            <ac:spMk id="4" creationId="{E886F152-2C77-157F-DABC-27E11B9223D1}"/>
          </ac:spMkLst>
        </pc:spChg>
        <pc:spChg chg="add mod">
          <ac:chgData name="Elisa Zuliani" userId="5d8035ea-da0f-4081-bdcf-3fa4d66daaa7" providerId="ADAL" clId="{F2B8BEDE-7775-4C64-ABD4-212920F435C4}" dt="2025-09-02T21:29:54.080" v="335" actId="1076"/>
          <ac:spMkLst>
            <pc:docMk/>
            <pc:sldMk cId="1228454047" sldId="713"/>
            <ac:spMk id="5" creationId="{236D0C8B-6B55-9168-247A-83DA4CA7B06D}"/>
          </ac:spMkLst>
        </pc:spChg>
      </pc:sldChg>
      <pc:sldChg chg="addSp delSp modSp add mod">
        <pc:chgData name="Elisa Zuliani" userId="5d8035ea-da0f-4081-bdcf-3fa4d66daaa7" providerId="ADAL" clId="{F2B8BEDE-7775-4C64-ABD4-212920F435C4}" dt="2025-09-02T21:34:32.603" v="432" actId="208"/>
        <pc:sldMkLst>
          <pc:docMk/>
          <pc:sldMk cId="632791349" sldId="714"/>
        </pc:sldMkLst>
        <pc:spChg chg="add mod">
          <ac:chgData name="Elisa Zuliani" userId="5d8035ea-da0f-4081-bdcf-3fa4d66daaa7" providerId="ADAL" clId="{F2B8BEDE-7775-4C64-ABD4-212920F435C4}" dt="2025-09-02T21:34:01.280" v="428" actId="1076"/>
          <ac:spMkLst>
            <pc:docMk/>
            <pc:sldMk cId="632791349" sldId="714"/>
            <ac:spMk id="16" creationId="{E701B11E-5D86-7EE2-C056-D0B348467F59}"/>
          </ac:spMkLst>
        </pc:spChg>
        <pc:spChg chg="add mod">
          <ac:chgData name="Elisa Zuliani" userId="5d8035ea-da0f-4081-bdcf-3fa4d66daaa7" providerId="ADAL" clId="{F2B8BEDE-7775-4C64-ABD4-212920F435C4}" dt="2025-09-02T21:34:09.271" v="429"/>
          <ac:spMkLst>
            <pc:docMk/>
            <pc:sldMk cId="632791349" sldId="714"/>
            <ac:spMk id="17" creationId="{F316D532-1B23-6C38-8150-5AC450F6CE46}"/>
          </ac:spMkLst>
        </pc:spChg>
        <pc:spChg chg="add mod">
          <ac:chgData name="Elisa Zuliani" userId="5d8035ea-da0f-4081-bdcf-3fa4d66daaa7" providerId="ADAL" clId="{F2B8BEDE-7775-4C64-ABD4-212920F435C4}" dt="2025-09-02T21:34:16.764" v="430"/>
          <ac:spMkLst>
            <pc:docMk/>
            <pc:sldMk cId="632791349" sldId="714"/>
            <ac:spMk id="18" creationId="{C31F2047-60AB-D201-FF81-F720C519DDDE}"/>
          </ac:spMkLst>
        </pc:spChg>
        <pc:spChg chg="add mod">
          <ac:chgData name="Elisa Zuliani" userId="5d8035ea-da0f-4081-bdcf-3fa4d66daaa7" providerId="ADAL" clId="{F2B8BEDE-7775-4C64-ABD4-212920F435C4}" dt="2025-09-02T21:34:32.603" v="432" actId="208"/>
          <ac:spMkLst>
            <pc:docMk/>
            <pc:sldMk cId="632791349" sldId="714"/>
            <ac:spMk id="19" creationId="{DA071754-B561-E150-808D-85AC9A4E69AA}"/>
          </ac:spMkLst>
        </pc:spChg>
        <pc:spChg chg="mod">
          <ac:chgData name="Elisa Zuliani" userId="5d8035ea-da0f-4081-bdcf-3fa4d66daaa7" providerId="ADAL" clId="{F2B8BEDE-7775-4C64-ABD4-212920F435C4}" dt="2025-09-02T21:30:46.427" v="398" actId="20577"/>
          <ac:spMkLst>
            <pc:docMk/>
            <pc:sldMk cId="632791349" sldId="714"/>
            <ac:spMk id="27" creationId="{58D238A8-E014-C818-E5A9-7FC5891C36EB}"/>
          </ac:spMkLst>
        </pc:spChg>
        <pc:graphicFrameChg chg="add mod">
          <ac:chgData name="Elisa Zuliani" userId="5d8035ea-da0f-4081-bdcf-3fa4d66daaa7" providerId="ADAL" clId="{F2B8BEDE-7775-4C64-ABD4-212920F435C4}" dt="2025-09-02T21:33:52.669" v="426" actId="1076"/>
          <ac:graphicFrameMkLst>
            <pc:docMk/>
            <pc:sldMk cId="632791349" sldId="714"/>
            <ac:graphicFrameMk id="15" creationId="{323C333B-DBCF-E3A9-DDC2-58B99B6E1AB1}"/>
          </ac:graphicFrameMkLst>
        </pc:graphicFrameChg>
      </pc:sldChg>
      <pc:sldChg chg="delSp modSp add mod">
        <pc:chgData name="Elisa Zuliani" userId="5d8035ea-da0f-4081-bdcf-3fa4d66daaa7" providerId="ADAL" clId="{F2B8BEDE-7775-4C64-ABD4-212920F435C4}" dt="2025-09-02T21:43:36.085" v="1205" actId="20577"/>
        <pc:sldMkLst>
          <pc:docMk/>
          <pc:sldMk cId="4012334325" sldId="715"/>
        </pc:sldMkLst>
        <pc:spChg chg="mod">
          <ac:chgData name="Elisa Zuliani" userId="5d8035ea-da0f-4081-bdcf-3fa4d66daaa7" providerId="ADAL" clId="{F2B8BEDE-7775-4C64-ABD4-212920F435C4}" dt="2025-09-02T21:43:36.085" v="1205" actId="20577"/>
          <ac:spMkLst>
            <pc:docMk/>
            <pc:sldMk cId="4012334325" sldId="715"/>
            <ac:spMk id="3" creationId="{F13A5ED1-998C-17D1-602A-35CC4F4B84BD}"/>
          </ac:spMkLst>
        </pc:spChg>
        <pc:spChg chg="mod">
          <ac:chgData name="Elisa Zuliani" userId="5d8035ea-da0f-4081-bdcf-3fa4d66daaa7" providerId="ADAL" clId="{F2B8BEDE-7775-4C64-ABD4-212920F435C4}" dt="2025-09-02T21:39:01.082" v="700" actId="20577"/>
          <ac:spMkLst>
            <pc:docMk/>
            <pc:sldMk cId="4012334325" sldId="715"/>
            <ac:spMk id="5" creationId="{3AB38A24-D590-7D56-FFFF-7D704B4C4207}"/>
          </ac:spMkLst>
        </pc:spChg>
      </pc:sldChg>
      <pc:sldChg chg="addSp delSp modSp add mod modAnim">
        <pc:chgData name="Elisa Zuliani" userId="5d8035ea-da0f-4081-bdcf-3fa4d66daaa7" providerId="ADAL" clId="{F2B8BEDE-7775-4C64-ABD4-212920F435C4}" dt="2025-09-02T21:45:55.340" v="1260" actId="14100"/>
        <pc:sldMkLst>
          <pc:docMk/>
          <pc:sldMk cId="1101220261" sldId="716"/>
        </pc:sldMkLst>
        <pc:spChg chg="add mod">
          <ac:chgData name="Elisa Zuliani" userId="5d8035ea-da0f-4081-bdcf-3fa4d66daaa7" providerId="ADAL" clId="{F2B8BEDE-7775-4C64-ABD4-212920F435C4}" dt="2025-09-02T21:44:34.825" v="1246" actId="1076"/>
          <ac:spMkLst>
            <pc:docMk/>
            <pc:sldMk cId="1101220261" sldId="716"/>
            <ac:spMk id="2" creationId="{C3CADFCE-1EFB-29D1-5ED0-36C437F0FFE8}"/>
          </ac:spMkLst>
        </pc:spChg>
        <pc:spChg chg="add mod">
          <ac:chgData name="Elisa Zuliani" userId="5d8035ea-da0f-4081-bdcf-3fa4d66daaa7" providerId="ADAL" clId="{F2B8BEDE-7775-4C64-ABD4-212920F435C4}" dt="2025-09-02T21:44:29.582" v="1245" actId="1076"/>
          <ac:spMkLst>
            <pc:docMk/>
            <pc:sldMk cId="1101220261" sldId="716"/>
            <ac:spMk id="4" creationId="{9CCD914B-32C0-8BE1-2046-A706F0DE270B}"/>
          </ac:spMkLst>
        </pc:spChg>
        <pc:spChg chg="mod">
          <ac:chgData name="Elisa Zuliani" userId="5d8035ea-da0f-4081-bdcf-3fa4d66daaa7" providerId="ADAL" clId="{F2B8BEDE-7775-4C64-ABD4-212920F435C4}" dt="2025-09-02T21:44:05.697" v="1241" actId="20577"/>
          <ac:spMkLst>
            <pc:docMk/>
            <pc:sldMk cId="1101220261" sldId="716"/>
            <ac:spMk id="5" creationId="{412581BD-C0EF-13FD-A149-34E7C1CEA169}"/>
          </ac:spMkLst>
        </pc:spChg>
        <pc:spChg chg="add mod">
          <ac:chgData name="Elisa Zuliani" userId="5d8035ea-da0f-4081-bdcf-3fa4d66daaa7" providerId="ADAL" clId="{F2B8BEDE-7775-4C64-ABD4-212920F435C4}" dt="2025-09-02T21:44:44.839" v="1248" actId="1076"/>
          <ac:spMkLst>
            <pc:docMk/>
            <pc:sldMk cId="1101220261" sldId="716"/>
            <ac:spMk id="6" creationId="{948AEFFB-49E7-8346-79D1-8CBA4CCB910A}"/>
          </ac:spMkLst>
        </pc:spChg>
        <pc:spChg chg="mod">
          <ac:chgData name="Elisa Zuliani" userId="5d8035ea-da0f-4081-bdcf-3fa4d66daaa7" providerId="ADAL" clId="{F2B8BEDE-7775-4C64-ABD4-212920F435C4}" dt="2025-09-02T21:45:14.073" v="1251"/>
          <ac:spMkLst>
            <pc:docMk/>
            <pc:sldMk cId="1101220261" sldId="716"/>
            <ac:spMk id="9" creationId="{C8121062-E9E3-D84F-A457-2598409DC436}"/>
          </ac:spMkLst>
        </pc:spChg>
        <pc:spChg chg="mod">
          <ac:chgData name="Elisa Zuliani" userId="5d8035ea-da0f-4081-bdcf-3fa4d66daaa7" providerId="ADAL" clId="{F2B8BEDE-7775-4C64-ABD4-212920F435C4}" dt="2025-09-02T21:45:14.073" v="1251"/>
          <ac:spMkLst>
            <pc:docMk/>
            <pc:sldMk cId="1101220261" sldId="716"/>
            <ac:spMk id="11" creationId="{BC8F33CC-889C-7F4F-E112-B90DADFCBC5B}"/>
          </ac:spMkLst>
        </pc:spChg>
        <pc:spChg chg="mod">
          <ac:chgData name="Elisa Zuliani" userId="5d8035ea-da0f-4081-bdcf-3fa4d66daaa7" providerId="ADAL" clId="{F2B8BEDE-7775-4C64-ABD4-212920F435C4}" dt="2025-09-02T21:45:14.073" v="1251"/>
          <ac:spMkLst>
            <pc:docMk/>
            <pc:sldMk cId="1101220261" sldId="716"/>
            <ac:spMk id="12" creationId="{75B28A31-F9D2-DAAA-0E4C-CEB67E309108}"/>
          </ac:spMkLst>
        </pc:spChg>
        <pc:spChg chg="mod">
          <ac:chgData name="Elisa Zuliani" userId="5d8035ea-da0f-4081-bdcf-3fa4d66daaa7" providerId="ADAL" clId="{F2B8BEDE-7775-4C64-ABD4-212920F435C4}" dt="2025-09-02T21:45:14.073" v="1251"/>
          <ac:spMkLst>
            <pc:docMk/>
            <pc:sldMk cId="1101220261" sldId="716"/>
            <ac:spMk id="13" creationId="{F7BAC9EF-8133-7F67-38CA-2ED48BF9E388}"/>
          </ac:spMkLst>
        </pc:spChg>
        <pc:spChg chg="mod">
          <ac:chgData name="Elisa Zuliani" userId="5d8035ea-da0f-4081-bdcf-3fa4d66daaa7" providerId="ADAL" clId="{F2B8BEDE-7775-4C64-ABD4-212920F435C4}" dt="2025-09-02T21:45:14.073" v="1251"/>
          <ac:spMkLst>
            <pc:docMk/>
            <pc:sldMk cId="1101220261" sldId="716"/>
            <ac:spMk id="14" creationId="{3F76ED29-D664-292F-D921-880D570873F3}"/>
          </ac:spMkLst>
        </pc:spChg>
        <pc:spChg chg="mod">
          <ac:chgData name="Elisa Zuliani" userId="5d8035ea-da0f-4081-bdcf-3fa4d66daaa7" providerId="ADAL" clId="{F2B8BEDE-7775-4C64-ABD4-212920F435C4}" dt="2025-09-02T21:45:38.171" v="1256"/>
          <ac:spMkLst>
            <pc:docMk/>
            <pc:sldMk cId="1101220261" sldId="716"/>
            <ac:spMk id="16" creationId="{E1C70292-2C84-AA61-1CDE-78E502997D3C}"/>
          </ac:spMkLst>
        </pc:spChg>
        <pc:spChg chg="mod">
          <ac:chgData name="Elisa Zuliani" userId="5d8035ea-da0f-4081-bdcf-3fa4d66daaa7" providerId="ADAL" clId="{F2B8BEDE-7775-4C64-ABD4-212920F435C4}" dt="2025-09-02T21:45:38.171" v="1256"/>
          <ac:spMkLst>
            <pc:docMk/>
            <pc:sldMk cId="1101220261" sldId="716"/>
            <ac:spMk id="17" creationId="{A4ACA387-3802-D9C8-D1C2-3FBC8A386DC8}"/>
          </ac:spMkLst>
        </pc:spChg>
        <pc:spChg chg="mod">
          <ac:chgData name="Elisa Zuliani" userId="5d8035ea-da0f-4081-bdcf-3fa4d66daaa7" providerId="ADAL" clId="{F2B8BEDE-7775-4C64-ABD4-212920F435C4}" dt="2025-09-02T21:45:38.171" v="1256"/>
          <ac:spMkLst>
            <pc:docMk/>
            <pc:sldMk cId="1101220261" sldId="716"/>
            <ac:spMk id="18" creationId="{79736F79-D1A6-F730-9BDA-D456B991494D}"/>
          </ac:spMkLst>
        </pc:spChg>
        <pc:spChg chg="mod">
          <ac:chgData name="Elisa Zuliani" userId="5d8035ea-da0f-4081-bdcf-3fa4d66daaa7" providerId="ADAL" clId="{F2B8BEDE-7775-4C64-ABD4-212920F435C4}" dt="2025-09-02T21:45:38.171" v="1256"/>
          <ac:spMkLst>
            <pc:docMk/>
            <pc:sldMk cId="1101220261" sldId="716"/>
            <ac:spMk id="19" creationId="{F94DE968-7DF1-0F85-B0B2-A8F41FCA387F}"/>
          </ac:spMkLst>
        </pc:spChg>
        <pc:spChg chg="mod">
          <ac:chgData name="Elisa Zuliani" userId="5d8035ea-da0f-4081-bdcf-3fa4d66daaa7" providerId="ADAL" clId="{F2B8BEDE-7775-4C64-ABD4-212920F435C4}" dt="2025-09-02T21:45:38.171" v="1256"/>
          <ac:spMkLst>
            <pc:docMk/>
            <pc:sldMk cId="1101220261" sldId="716"/>
            <ac:spMk id="20" creationId="{BD5EE801-F442-F471-EC6C-FAE1705446C4}"/>
          </ac:spMkLst>
        </pc:spChg>
        <pc:grpChg chg="add mod">
          <ac:chgData name="Elisa Zuliani" userId="5d8035ea-da0f-4081-bdcf-3fa4d66daaa7" providerId="ADAL" clId="{F2B8BEDE-7775-4C64-ABD4-212920F435C4}" dt="2025-09-02T21:45:24.188" v="1253" actId="14100"/>
          <ac:grpSpMkLst>
            <pc:docMk/>
            <pc:sldMk cId="1101220261" sldId="716"/>
            <ac:grpSpMk id="8" creationId="{108465EE-EF36-78A5-34C0-067D2D6CB3AF}"/>
          </ac:grpSpMkLst>
        </pc:grpChg>
        <pc:grpChg chg="add mod">
          <ac:chgData name="Elisa Zuliani" userId="5d8035ea-da0f-4081-bdcf-3fa4d66daaa7" providerId="ADAL" clId="{F2B8BEDE-7775-4C64-ABD4-212920F435C4}" dt="2025-09-02T21:45:55.340" v="1260" actId="14100"/>
          <ac:grpSpMkLst>
            <pc:docMk/>
            <pc:sldMk cId="1101220261" sldId="716"/>
            <ac:grpSpMk id="15" creationId="{D1B06C67-EE37-3D43-F8CB-B6694CF2D60C}"/>
          </ac:grpSpMkLst>
        </pc:grpChg>
      </pc:sldChg>
      <pc:sldChg chg="modSp add mod">
        <pc:chgData name="Elisa Zuliani" userId="5d8035ea-da0f-4081-bdcf-3fa4d66daaa7" providerId="ADAL" clId="{F2B8BEDE-7775-4C64-ABD4-212920F435C4}" dt="2025-09-02T21:47:49.739" v="1447" actId="255"/>
        <pc:sldMkLst>
          <pc:docMk/>
          <pc:sldMk cId="2900969990" sldId="717"/>
        </pc:sldMkLst>
        <pc:spChg chg="mod">
          <ac:chgData name="Elisa Zuliani" userId="5d8035ea-da0f-4081-bdcf-3fa4d66daaa7" providerId="ADAL" clId="{F2B8BEDE-7775-4C64-ABD4-212920F435C4}" dt="2025-09-02T21:47:49.739" v="1447" actId="255"/>
          <ac:spMkLst>
            <pc:docMk/>
            <pc:sldMk cId="2900969990" sldId="717"/>
            <ac:spMk id="3" creationId="{8724A313-86B1-5B20-04B9-1781472BF5B8}"/>
          </ac:spMkLst>
        </pc:spChg>
        <pc:spChg chg="mod">
          <ac:chgData name="Elisa Zuliani" userId="5d8035ea-da0f-4081-bdcf-3fa4d66daaa7" providerId="ADAL" clId="{F2B8BEDE-7775-4C64-ABD4-212920F435C4}" dt="2025-09-02T21:46:40.889" v="1266" actId="20577"/>
          <ac:spMkLst>
            <pc:docMk/>
            <pc:sldMk cId="2900969990" sldId="717"/>
            <ac:spMk id="5" creationId="{FEFC4908-C0DB-727D-0B87-012F56832EF2}"/>
          </ac:spMkLst>
        </pc:spChg>
      </pc:sldChg>
      <pc:sldChg chg="addSp delSp modSp add mod">
        <pc:chgData name="Elisa Zuliani" userId="5d8035ea-da0f-4081-bdcf-3fa4d66daaa7" providerId="ADAL" clId="{F2B8BEDE-7775-4C64-ABD4-212920F435C4}" dt="2025-09-02T21:48:57.033" v="1477" actId="14100"/>
        <pc:sldMkLst>
          <pc:docMk/>
          <pc:sldMk cId="728184306" sldId="718"/>
        </pc:sldMkLst>
        <pc:spChg chg="mod">
          <ac:chgData name="Elisa Zuliani" userId="5d8035ea-da0f-4081-bdcf-3fa4d66daaa7" providerId="ADAL" clId="{F2B8BEDE-7775-4C64-ABD4-212920F435C4}" dt="2025-09-02T21:48:21.903" v="1469" actId="20577"/>
          <ac:spMkLst>
            <pc:docMk/>
            <pc:sldMk cId="728184306" sldId="718"/>
            <ac:spMk id="5" creationId="{0976EA64-C362-4B0E-3F60-99CF384B0FDD}"/>
          </ac:spMkLst>
        </pc:spChg>
        <pc:picChg chg="add mod">
          <ac:chgData name="Elisa Zuliani" userId="5d8035ea-da0f-4081-bdcf-3fa4d66daaa7" providerId="ADAL" clId="{F2B8BEDE-7775-4C64-ABD4-212920F435C4}" dt="2025-09-02T21:48:57.033" v="1477" actId="14100"/>
          <ac:picMkLst>
            <pc:docMk/>
            <pc:sldMk cId="728184306" sldId="718"/>
            <ac:picMk id="4" creationId="{030084DA-CF5C-4C30-740E-060A31D6EF3D}"/>
          </ac:picMkLst>
        </pc:picChg>
      </pc:sldChg>
      <pc:sldChg chg="addSp delSp modSp add mod">
        <pc:chgData name="Elisa Zuliani" userId="5d8035ea-da0f-4081-bdcf-3fa4d66daaa7" providerId="ADAL" clId="{F2B8BEDE-7775-4C64-ABD4-212920F435C4}" dt="2025-09-02T21:52:25.701" v="1700" actId="1076"/>
        <pc:sldMkLst>
          <pc:docMk/>
          <pc:sldMk cId="710963972" sldId="719"/>
        </pc:sldMkLst>
        <pc:spChg chg="mod">
          <ac:chgData name="Elisa Zuliani" userId="5d8035ea-da0f-4081-bdcf-3fa4d66daaa7" providerId="ADAL" clId="{F2B8BEDE-7775-4C64-ABD4-212920F435C4}" dt="2025-09-02T21:52:21.729" v="1699" actId="1076"/>
          <ac:spMkLst>
            <pc:docMk/>
            <pc:sldMk cId="710963972" sldId="719"/>
            <ac:spMk id="3" creationId="{49D8DA5A-EA8E-8440-6A1B-4FC7DF1016F7}"/>
          </ac:spMkLst>
        </pc:spChg>
        <pc:spChg chg="add mod">
          <ac:chgData name="Elisa Zuliani" userId="5d8035ea-da0f-4081-bdcf-3fa4d66daaa7" providerId="ADAL" clId="{F2B8BEDE-7775-4C64-ABD4-212920F435C4}" dt="2025-09-02T21:52:25.701" v="1700" actId="1076"/>
          <ac:spMkLst>
            <pc:docMk/>
            <pc:sldMk cId="710963972" sldId="719"/>
            <ac:spMk id="4" creationId="{63124B86-1E22-5940-F177-8A0D70138062}"/>
          </ac:spMkLst>
        </pc:spChg>
        <pc:spChg chg="mod">
          <ac:chgData name="Elisa Zuliani" userId="5d8035ea-da0f-4081-bdcf-3fa4d66daaa7" providerId="ADAL" clId="{F2B8BEDE-7775-4C64-ABD4-212920F435C4}" dt="2025-09-02T21:49:45.960" v="1491" actId="20577"/>
          <ac:spMkLst>
            <pc:docMk/>
            <pc:sldMk cId="710963972" sldId="719"/>
            <ac:spMk id="5" creationId="{5EF17EE6-F806-2F0F-85B8-C2876BCEB6D5}"/>
          </ac:spMkLst>
        </pc:spChg>
      </pc:sldChg>
      <pc:sldChg chg="addSp delSp modSp add mod modAnim">
        <pc:chgData name="Elisa Zuliani" userId="5d8035ea-da0f-4081-bdcf-3fa4d66daaa7" providerId="ADAL" clId="{F2B8BEDE-7775-4C64-ABD4-212920F435C4}" dt="2025-09-02T21:53:57.191" v="1727" actId="14100"/>
        <pc:sldMkLst>
          <pc:docMk/>
          <pc:sldMk cId="945160299" sldId="720"/>
        </pc:sldMkLst>
        <pc:spChg chg="mod">
          <ac:chgData name="Elisa Zuliani" userId="5d8035ea-da0f-4081-bdcf-3fa4d66daaa7" providerId="ADAL" clId="{F2B8BEDE-7775-4C64-ABD4-212920F435C4}" dt="2025-09-02T21:53:17.073" v="1717" actId="20577"/>
          <ac:spMkLst>
            <pc:docMk/>
            <pc:sldMk cId="945160299" sldId="720"/>
            <ac:spMk id="5" creationId="{D24D3579-9849-1AB1-00FC-7CAA15D33E2D}"/>
          </ac:spMkLst>
        </pc:spChg>
        <pc:graphicFrameChg chg="add mod">
          <ac:chgData name="Elisa Zuliani" userId="5d8035ea-da0f-4081-bdcf-3fa4d66daaa7" providerId="ADAL" clId="{F2B8BEDE-7775-4C64-ABD4-212920F435C4}" dt="2025-09-02T21:53:57.191" v="1727" actId="14100"/>
          <ac:graphicFrameMkLst>
            <pc:docMk/>
            <pc:sldMk cId="945160299" sldId="720"/>
            <ac:graphicFrameMk id="2" creationId="{FF7C987B-F2DE-B4AA-F38C-89B7C14C6AB9}"/>
          </ac:graphicFrameMkLst>
        </pc:graphicFrameChg>
        <pc:graphicFrameChg chg="add mod">
          <ac:chgData name="Elisa Zuliani" userId="5d8035ea-da0f-4081-bdcf-3fa4d66daaa7" providerId="ADAL" clId="{F2B8BEDE-7775-4C64-ABD4-212920F435C4}" dt="2025-09-02T21:53:54.686" v="1726" actId="14100"/>
          <ac:graphicFrameMkLst>
            <pc:docMk/>
            <pc:sldMk cId="945160299" sldId="720"/>
            <ac:graphicFrameMk id="6" creationId="{631EF5E8-5467-DC46-7DAC-6263CD9D5590}"/>
          </ac:graphicFrameMkLst>
        </pc:graphicFrameChg>
      </pc:sldChg>
      <pc:sldChg chg="modSp add mod">
        <pc:chgData name="Elisa Zuliani" userId="5d8035ea-da0f-4081-bdcf-3fa4d66daaa7" providerId="ADAL" clId="{F2B8BEDE-7775-4C64-ABD4-212920F435C4}" dt="2025-09-02T21:55:29.031" v="1776" actId="108"/>
        <pc:sldMkLst>
          <pc:docMk/>
          <pc:sldMk cId="3622015221" sldId="721"/>
        </pc:sldMkLst>
        <pc:spChg chg="mod">
          <ac:chgData name="Elisa Zuliani" userId="5d8035ea-da0f-4081-bdcf-3fa4d66daaa7" providerId="ADAL" clId="{F2B8BEDE-7775-4C64-ABD4-212920F435C4}" dt="2025-09-02T21:55:29.031" v="1776" actId="108"/>
          <ac:spMkLst>
            <pc:docMk/>
            <pc:sldMk cId="3622015221" sldId="721"/>
            <ac:spMk id="3" creationId="{3775CD90-4103-37E6-A1A4-720E7C99F0E4}"/>
          </ac:spMkLst>
        </pc:spChg>
        <pc:spChg chg="mod">
          <ac:chgData name="Elisa Zuliani" userId="5d8035ea-da0f-4081-bdcf-3fa4d66daaa7" providerId="ADAL" clId="{F2B8BEDE-7775-4C64-ABD4-212920F435C4}" dt="2025-09-02T21:54:48.917" v="1772" actId="20577"/>
          <ac:spMkLst>
            <pc:docMk/>
            <pc:sldMk cId="3622015221" sldId="721"/>
            <ac:spMk id="5" creationId="{B637645F-96DB-893B-3CFD-AE3A9560AA41}"/>
          </ac:spMkLst>
        </pc:spChg>
      </pc:sldChg>
      <pc:sldChg chg="addSp delSp modSp add mod modAnim">
        <pc:chgData name="Elisa Zuliani" userId="5d8035ea-da0f-4081-bdcf-3fa4d66daaa7" providerId="ADAL" clId="{F2B8BEDE-7775-4C64-ABD4-212920F435C4}" dt="2025-09-02T22:03:31.673" v="1824" actId="14100"/>
        <pc:sldMkLst>
          <pc:docMk/>
          <pc:sldMk cId="2719500424" sldId="722"/>
        </pc:sldMkLst>
        <pc:spChg chg="add mod">
          <ac:chgData name="Elisa Zuliani" userId="5d8035ea-da0f-4081-bdcf-3fa4d66daaa7" providerId="ADAL" clId="{F2B8BEDE-7775-4C64-ABD4-212920F435C4}" dt="2025-09-02T21:59:51.072" v="1803" actId="2711"/>
          <ac:spMkLst>
            <pc:docMk/>
            <pc:sldMk cId="2719500424" sldId="722"/>
            <ac:spMk id="4" creationId="{B9D99671-2A7E-0218-9D31-690E31DCA63D}"/>
          </ac:spMkLst>
        </pc:spChg>
        <pc:spChg chg="mod">
          <ac:chgData name="Elisa Zuliani" userId="5d8035ea-da0f-4081-bdcf-3fa4d66daaa7" providerId="ADAL" clId="{F2B8BEDE-7775-4C64-ABD4-212920F435C4}" dt="2025-09-02T21:58:54.102" v="1795" actId="20577"/>
          <ac:spMkLst>
            <pc:docMk/>
            <pc:sldMk cId="2719500424" sldId="722"/>
            <ac:spMk id="5" creationId="{F066A438-E0FD-A889-3195-EDBA3A39D63B}"/>
          </ac:spMkLst>
        </pc:spChg>
        <pc:graphicFrameChg chg="add mod">
          <ac:chgData name="Elisa Zuliani" userId="5d8035ea-da0f-4081-bdcf-3fa4d66daaa7" providerId="ADAL" clId="{F2B8BEDE-7775-4C64-ABD4-212920F435C4}" dt="2025-09-02T22:03:31.673" v="1824" actId="14100"/>
          <ac:graphicFrameMkLst>
            <pc:docMk/>
            <pc:sldMk cId="2719500424" sldId="722"/>
            <ac:graphicFrameMk id="2" creationId="{BB5BB1A6-BFD0-8D91-F2C9-06175B18BF1A}"/>
          </ac:graphicFrameMkLst>
        </pc:graphicFrameChg>
      </pc:sldChg>
      <pc:sldChg chg="addSp delSp modSp add mod delAnim modAnim">
        <pc:chgData name="Elisa Zuliani" userId="5d8035ea-da0f-4081-bdcf-3fa4d66daaa7" providerId="ADAL" clId="{F2B8BEDE-7775-4C64-ABD4-212920F435C4}" dt="2025-09-02T22:01:21.530" v="1813" actId="1076"/>
        <pc:sldMkLst>
          <pc:docMk/>
          <pc:sldMk cId="1852841122" sldId="723"/>
        </pc:sldMkLst>
        <pc:graphicFrameChg chg="add mod">
          <ac:chgData name="Elisa Zuliani" userId="5d8035ea-da0f-4081-bdcf-3fa4d66daaa7" providerId="ADAL" clId="{F2B8BEDE-7775-4C64-ABD4-212920F435C4}" dt="2025-09-02T22:01:00.719" v="1811" actId="14100"/>
          <ac:graphicFrameMkLst>
            <pc:docMk/>
            <pc:sldMk cId="1852841122" sldId="723"/>
            <ac:graphicFrameMk id="3" creationId="{0EB63708-EF63-A58D-E4CF-AE843F042013}"/>
          </ac:graphicFrameMkLst>
        </pc:graphicFrameChg>
        <pc:picChg chg="add mod">
          <ac:chgData name="Elisa Zuliani" userId="5d8035ea-da0f-4081-bdcf-3fa4d66daaa7" providerId="ADAL" clId="{F2B8BEDE-7775-4C64-ABD4-212920F435C4}" dt="2025-09-02T22:01:21.530" v="1813" actId="1076"/>
          <ac:picMkLst>
            <pc:docMk/>
            <pc:sldMk cId="1852841122" sldId="723"/>
            <ac:picMk id="6" creationId="{91C27598-9DAE-61F1-B954-B58564018914}"/>
          </ac:picMkLst>
        </pc:picChg>
      </pc:sldChg>
      <pc:sldChg chg="addSp delSp modSp add mod modAnim">
        <pc:chgData name="Elisa Zuliani" userId="5d8035ea-da0f-4081-bdcf-3fa4d66daaa7" providerId="ADAL" clId="{F2B8BEDE-7775-4C64-ABD4-212920F435C4}" dt="2025-09-02T22:02:56.675" v="1823" actId="1076"/>
        <pc:sldMkLst>
          <pc:docMk/>
          <pc:sldMk cId="4083777400" sldId="724"/>
        </pc:sldMkLst>
        <pc:spChg chg="add mod">
          <ac:chgData name="Elisa Zuliani" userId="5d8035ea-da0f-4081-bdcf-3fa4d66daaa7" providerId="ADAL" clId="{F2B8BEDE-7775-4C64-ABD4-212920F435C4}" dt="2025-09-02T22:02:42.266" v="1821" actId="1076"/>
          <ac:spMkLst>
            <pc:docMk/>
            <pc:sldMk cId="4083777400" sldId="724"/>
            <ac:spMk id="4" creationId="{B5876BAA-4DB2-E758-FC96-C82D341C1093}"/>
          </ac:spMkLst>
        </pc:spChg>
        <pc:spChg chg="add mod">
          <ac:chgData name="Elisa Zuliani" userId="5d8035ea-da0f-4081-bdcf-3fa4d66daaa7" providerId="ADAL" clId="{F2B8BEDE-7775-4C64-ABD4-212920F435C4}" dt="2025-09-02T22:02:56.675" v="1823" actId="1076"/>
          <ac:spMkLst>
            <pc:docMk/>
            <pc:sldMk cId="4083777400" sldId="724"/>
            <ac:spMk id="7" creationId="{3801DC72-BEC9-6A8E-45EC-CA05F19273DB}"/>
          </ac:spMkLst>
        </pc:spChg>
        <pc:graphicFrameChg chg="add mod">
          <ac:chgData name="Elisa Zuliani" userId="5d8035ea-da0f-4081-bdcf-3fa4d66daaa7" providerId="ADAL" clId="{F2B8BEDE-7775-4C64-ABD4-212920F435C4}" dt="2025-09-02T22:02:38.724" v="1820" actId="1076"/>
          <ac:graphicFrameMkLst>
            <pc:docMk/>
            <pc:sldMk cId="4083777400" sldId="724"/>
            <ac:graphicFrameMk id="2" creationId="{81260B6A-1B58-AC6E-ABF7-F1E2CE5B2CF6}"/>
          </ac:graphicFrameMkLst>
        </pc:graphicFrameChg>
      </pc:sldChg>
      <pc:sldChg chg="addSp delSp modSp add mod delAnim modAnim">
        <pc:chgData name="Elisa Zuliani" userId="5d8035ea-da0f-4081-bdcf-3fa4d66daaa7" providerId="ADAL" clId="{F2B8BEDE-7775-4C64-ABD4-212920F435C4}" dt="2025-09-02T22:48:51.090" v="2205" actId="207"/>
        <pc:sldMkLst>
          <pc:docMk/>
          <pc:sldMk cId="2631900575" sldId="725"/>
        </pc:sldMkLst>
        <pc:spChg chg="add mod">
          <ac:chgData name="Elisa Zuliani" userId="5d8035ea-da0f-4081-bdcf-3fa4d66daaa7" providerId="ADAL" clId="{F2B8BEDE-7775-4C64-ABD4-212920F435C4}" dt="2025-09-02T22:04:41.811" v="1839" actId="1076"/>
          <ac:spMkLst>
            <pc:docMk/>
            <pc:sldMk cId="2631900575" sldId="725"/>
            <ac:spMk id="6" creationId="{C4A2EFE7-C3D3-7834-1CAF-E76317038580}"/>
          </ac:spMkLst>
        </pc:spChg>
        <pc:spChg chg="add mod">
          <ac:chgData name="Elisa Zuliani" userId="5d8035ea-da0f-4081-bdcf-3fa4d66daaa7" providerId="ADAL" clId="{F2B8BEDE-7775-4C64-ABD4-212920F435C4}" dt="2025-09-02T22:48:51.090" v="2205" actId="207"/>
          <ac:spMkLst>
            <pc:docMk/>
            <pc:sldMk cId="2631900575" sldId="725"/>
            <ac:spMk id="8" creationId="{3C3DFA10-EF05-383D-F603-4D47E62D7BDD}"/>
          </ac:spMkLst>
        </pc:spChg>
        <pc:graphicFrameChg chg="add mod">
          <ac:chgData name="Elisa Zuliani" userId="5d8035ea-da0f-4081-bdcf-3fa4d66daaa7" providerId="ADAL" clId="{F2B8BEDE-7775-4C64-ABD4-212920F435C4}" dt="2025-09-02T22:04:37.542" v="1838" actId="1076"/>
          <ac:graphicFrameMkLst>
            <pc:docMk/>
            <pc:sldMk cId="2631900575" sldId="725"/>
            <ac:graphicFrameMk id="3" creationId="{3C3A51F7-D232-C6D3-87DE-40051745A312}"/>
          </ac:graphicFrameMkLst>
        </pc:graphicFrameChg>
      </pc:sldChg>
      <pc:sldChg chg="addSp delSp modSp add mod delAnim modAnim">
        <pc:chgData name="Elisa Zuliani" userId="5d8035ea-da0f-4081-bdcf-3fa4d66daaa7" providerId="ADAL" clId="{F2B8BEDE-7775-4C64-ABD4-212920F435C4}" dt="2025-09-02T22:10:14.576" v="1852" actId="208"/>
        <pc:sldMkLst>
          <pc:docMk/>
          <pc:sldMk cId="1919443519" sldId="726"/>
        </pc:sldMkLst>
        <pc:spChg chg="add mod">
          <ac:chgData name="Elisa Zuliani" userId="5d8035ea-da0f-4081-bdcf-3fa4d66daaa7" providerId="ADAL" clId="{F2B8BEDE-7775-4C64-ABD4-212920F435C4}" dt="2025-09-02T22:10:14.576" v="1852" actId="208"/>
          <ac:spMkLst>
            <pc:docMk/>
            <pc:sldMk cId="1919443519" sldId="726"/>
            <ac:spMk id="4" creationId="{B4B1D934-24EF-CC0C-E02D-5AEA6D5301A6}"/>
          </ac:spMkLst>
        </pc:spChg>
        <pc:graphicFrameChg chg="add mod">
          <ac:chgData name="Elisa Zuliani" userId="5d8035ea-da0f-4081-bdcf-3fa4d66daaa7" providerId="ADAL" clId="{F2B8BEDE-7775-4C64-ABD4-212920F435C4}" dt="2025-09-02T22:09:59.458" v="1851"/>
          <ac:graphicFrameMkLst>
            <pc:docMk/>
            <pc:sldMk cId="1919443519" sldId="726"/>
            <ac:graphicFrameMk id="2" creationId="{D3EC199E-96B6-EF76-EBA8-EC746A5DE357}"/>
          </ac:graphicFrameMkLst>
        </pc:graphicFrameChg>
      </pc:sldChg>
      <pc:sldChg chg="addSp delSp modSp add mod delAnim">
        <pc:chgData name="Elisa Zuliani" userId="5d8035ea-da0f-4081-bdcf-3fa4d66daaa7" providerId="ADAL" clId="{F2B8BEDE-7775-4C64-ABD4-212920F435C4}" dt="2025-09-02T22:12:45.504" v="1894" actId="14100"/>
        <pc:sldMkLst>
          <pc:docMk/>
          <pc:sldMk cId="1637522619" sldId="727"/>
        </pc:sldMkLst>
        <pc:spChg chg="mod">
          <ac:chgData name="Elisa Zuliani" userId="5d8035ea-da0f-4081-bdcf-3fa4d66daaa7" providerId="ADAL" clId="{F2B8BEDE-7775-4C64-ABD4-212920F435C4}" dt="2025-09-02T22:11:52.080" v="1885" actId="20577"/>
          <ac:spMkLst>
            <pc:docMk/>
            <pc:sldMk cId="1637522619" sldId="727"/>
            <ac:spMk id="5" creationId="{64456CF7-F474-19B8-30B1-0DA47ABA455E}"/>
          </ac:spMkLst>
        </pc:spChg>
        <pc:picChg chg="add mod">
          <ac:chgData name="Elisa Zuliani" userId="5d8035ea-da0f-4081-bdcf-3fa4d66daaa7" providerId="ADAL" clId="{F2B8BEDE-7775-4C64-ABD4-212920F435C4}" dt="2025-09-02T22:12:45.504" v="1894" actId="14100"/>
          <ac:picMkLst>
            <pc:docMk/>
            <pc:sldMk cId="1637522619" sldId="727"/>
            <ac:picMk id="6" creationId="{04BBC3CF-57DF-BE31-680C-65897B070795}"/>
          </ac:picMkLst>
        </pc:picChg>
      </pc:sldChg>
      <pc:sldChg chg="modSp add del mod">
        <pc:chgData name="Elisa Zuliani" userId="5d8035ea-da0f-4081-bdcf-3fa4d66daaa7" providerId="ADAL" clId="{F2B8BEDE-7775-4C64-ABD4-212920F435C4}" dt="2025-09-02T22:53:02.272" v="2248" actId="47"/>
        <pc:sldMkLst>
          <pc:docMk/>
          <pc:sldMk cId="3078438454" sldId="728"/>
        </pc:sldMkLst>
      </pc:sldChg>
      <pc:sldChg chg="addSp delSp modSp add mod">
        <pc:chgData name="Elisa Zuliani" userId="5d8035ea-da0f-4081-bdcf-3fa4d66daaa7" providerId="ADAL" clId="{F2B8BEDE-7775-4C64-ABD4-212920F435C4}" dt="2025-09-02T22:38:57.689" v="1953" actId="1076"/>
        <pc:sldMkLst>
          <pc:docMk/>
          <pc:sldMk cId="273734988" sldId="729"/>
        </pc:sldMkLst>
        <pc:spChg chg="mod">
          <ac:chgData name="Elisa Zuliani" userId="5d8035ea-da0f-4081-bdcf-3fa4d66daaa7" providerId="ADAL" clId="{F2B8BEDE-7775-4C64-ABD4-212920F435C4}" dt="2025-09-02T22:38:40.647" v="1949" actId="20577"/>
          <ac:spMkLst>
            <pc:docMk/>
            <pc:sldMk cId="273734988" sldId="729"/>
            <ac:spMk id="4" creationId="{9093F57A-D2F0-47B2-5889-861628307552}"/>
          </ac:spMkLst>
        </pc:spChg>
        <pc:spChg chg="add mod">
          <ac:chgData name="Elisa Zuliani" userId="5d8035ea-da0f-4081-bdcf-3fa4d66daaa7" providerId="ADAL" clId="{F2B8BEDE-7775-4C64-ABD4-212920F435C4}" dt="2025-09-02T22:38:57.689" v="1953" actId="1076"/>
          <ac:spMkLst>
            <pc:docMk/>
            <pc:sldMk cId="273734988" sldId="729"/>
            <ac:spMk id="6" creationId="{91720CDC-4049-1BB2-ADCB-0ADBB7F46612}"/>
          </ac:spMkLst>
        </pc:spChg>
        <pc:picChg chg="add mod">
          <ac:chgData name="Elisa Zuliani" userId="5d8035ea-da0f-4081-bdcf-3fa4d66daaa7" providerId="ADAL" clId="{F2B8BEDE-7775-4C64-ABD4-212920F435C4}" dt="2025-09-02T22:38:48.726" v="1951" actId="1076"/>
          <ac:picMkLst>
            <pc:docMk/>
            <pc:sldMk cId="273734988" sldId="729"/>
            <ac:picMk id="3" creationId="{B63FA694-8590-65EE-9EB2-8F41070A861E}"/>
          </ac:picMkLst>
        </pc:picChg>
      </pc:sldChg>
      <pc:sldChg chg="addSp delSp modSp add mod">
        <pc:chgData name="Elisa Zuliani" userId="5d8035ea-da0f-4081-bdcf-3fa4d66daaa7" providerId="ADAL" clId="{F2B8BEDE-7775-4C64-ABD4-212920F435C4}" dt="2025-09-05T14:14:01.388" v="3952" actId="20577"/>
        <pc:sldMkLst>
          <pc:docMk/>
          <pc:sldMk cId="1577558947" sldId="730"/>
        </pc:sldMkLst>
        <pc:spChg chg="add mod">
          <ac:chgData name="Elisa Zuliani" userId="5d8035ea-da0f-4081-bdcf-3fa4d66daaa7" providerId="ADAL" clId="{F2B8BEDE-7775-4C64-ABD4-212920F435C4}" dt="2025-09-02T22:41:31.317" v="2004" actId="1076"/>
          <ac:spMkLst>
            <pc:docMk/>
            <pc:sldMk cId="1577558947" sldId="730"/>
            <ac:spMk id="5" creationId="{B6F44538-0F06-E163-4C22-5BDB265006FB}"/>
          </ac:spMkLst>
        </pc:spChg>
        <pc:spChg chg="add mod">
          <ac:chgData name="Elisa Zuliani" userId="5d8035ea-da0f-4081-bdcf-3fa4d66daaa7" providerId="ADAL" clId="{F2B8BEDE-7775-4C64-ABD4-212920F435C4}" dt="2025-09-05T14:13:42.969" v="3950" actId="207"/>
          <ac:spMkLst>
            <pc:docMk/>
            <pc:sldMk cId="1577558947" sldId="730"/>
            <ac:spMk id="7" creationId="{A7364E4D-6B63-FFA2-153E-94CB3C936370}"/>
          </ac:spMkLst>
        </pc:spChg>
        <pc:spChg chg="add mod">
          <ac:chgData name="Elisa Zuliani" userId="5d8035ea-da0f-4081-bdcf-3fa4d66daaa7" providerId="ADAL" clId="{F2B8BEDE-7775-4C64-ABD4-212920F435C4}" dt="2025-09-05T14:13:49.598" v="3951" actId="207"/>
          <ac:spMkLst>
            <pc:docMk/>
            <pc:sldMk cId="1577558947" sldId="730"/>
            <ac:spMk id="8" creationId="{425A68A6-ED9F-F134-2403-83028EB43AD2}"/>
          </ac:spMkLst>
        </pc:spChg>
        <pc:spChg chg="add mod">
          <ac:chgData name="Elisa Zuliani" userId="5d8035ea-da0f-4081-bdcf-3fa4d66daaa7" providerId="ADAL" clId="{F2B8BEDE-7775-4C64-ABD4-212920F435C4}" dt="2025-09-02T22:43:36.490" v="2114" actId="20577"/>
          <ac:spMkLst>
            <pc:docMk/>
            <pc:sldMk cId="1577558947" sldId="730"/>
            <ac:spMk id="10" creationId="{01EA4350-8DFB-5873-AF78-A58186DA1FC2}"/>
          </ac:spMkLst>
        </pc:spChg>
        <pc:spChg chg="add mod">
          <ac:chgData name="Elisa Zuliani" userId="5d8035ea-da0f-4081-bdcf-3fa4d66daaa7" providerId="ADAL" clId="{F2B8BEDE-7775-4C64-ABD4-212920F435C4}" dt="2025-09-02T22:43:33.067" v="2113" actId="20577"/>
          <ac:spMkLst>
            <pc:docMk/>
            <pc:sldMk cId="1577558947" sldId="730"/>
            <ac:spMk id="11" creationId="{28F18A66-9196-A206-EE1E-631F06223417}"/>
          </ac:spMkLst>
        </pc:spChg>
        <pc:spChg chg="add mod">
          <ac:chgData name="Elisa Zuliani" userId="5d8035ea-da0f-4081-bdcf-3fa4d66daaa7" providerId="ADAL" clId="{F2B8BEDE-7775-4C64-ABD4-212920F435C4}" dt="2025-09-05T14:14:01.388" v="3952" actId="20577"/>
          <ac:spMkLst>
            <pc:docMk/>
            <pc:sldMk cId="1577558947" sldId="730"/>
            <ac:spMk id="12" creationId="{3D8A223B-AA3E-DBFE-4469-6C18C5F8204F}"/>
          </ac:spMkLst>
        </pc:spChg>
      </pc:sldChg>
      <pc:sldChg chg="delSp modSp add mod">
        <pc:chgData name="Elisa Zuliani" userId="5d8035ea-da0f-4081-bdcf-3fa4d66daaa7" providerId="ADAL" clId="{F2B8BEDE-7775-4C64-ABD4-212920F435C4}" dt="2025-09-02T22:45:56.863" v="2156" actId="1076"/>
        <pc:sldMkLst>
          <pc:docMk/>
          <pc:sldMk cId="2714613848" sldId="731"/>
        </pc:sldMkLst>
        <pc:spChg chg="mod">
          <ac:chgData name="Elisa Zuliani" userId="5d8035ea-da0f-4081-bdcf-3fa4d66daaa7" providerId="ADAL" clId="{F2B8BEDE-7775-4C64-ABD4-212920F435C4}" dt="2025-09-02T22:44:58.566" v="2133" actId="20577"/>
          <ac:spMkLst>
            <pc:docMk/>
            <pc:sldMk cId="2714613848" sldId="731"/>
            <ac:spMk id="5" creationId="{14EB2C04-EA69-A84B-E029-97A714A58406}"/>
          </ac:spMkLst>
        </pc:spChg>
        <pc:spChg chg="mod">
          <ac:chgData name="Elisa Zuliani" userId="5d8035ea-da0f-4081-bdcf-3fa4d66daaa7" providerId="ADAL" clId="{F2B8BEDE-7775-4C64-ABD4-212920F435C4}" dt="2025-09-02T22:45:06.615" v="2144" actId="20577"/>
          <ac:spMkLst>
            <pc:docMk/>
            <pc:sldMk cId="2714613848" sldId="731"/>
            <ac:spMk id="7" creationId="{AF60799F-C703-6F5A-19CA-AA1766C0F953}"/>
          </ac:spMkLst>
        </pc:spChg>
        <pc:spChg chg="mod">
          <ac:chgData name="Elisa Zuliani" userId="5d8035ea-da0f-4081-bdcf-3fa4d66daaa7" providerId="ADAL" clId="{F2B8BEDE-7775-4C64-ABD4-212920F435C4}" dt="2025-09-02T22:45:56.863" v="2156" actId="1076"/>
          <ac:spMkLst>
            <pc:docMk/>
            <pc:sldMk cId="2714613848" sldId="731"/>
            <ac:spMk id="10" creationId="{80FA12E1-7DE0-C8FF-2A30-4495E100B777}"/>
          </ac:spMkLst>
        </pc:spChg>
        <pc:spChg chg="mod">
          <ac:chgData name="Elisa Zuliani" userId="5d8035ea-da0f-4081-bdcf-3fa4d66daaa7" providerId="ADAL" clId="{F2B8BEDE-7775-4C64-ABD4-212920F435C4}" dt="2025-09-02T22:45:54.337" v="2155" actId="1076"/>
          <ac:spMkLst>
            <pc:docMk/>
            <pc:sldMk cId="2714613848" sldId="731"/>
            <ac:spMk id="11" creationId="{3B236BF4-88D6-2508-344D-5923F4520E1B}"/>
          </ac:spMkLst>
        </pc:spChg>
      </pc:sldChg>
      <pc:sldChg chg="modSp add mod">
        <pc:chgData name="Elisa Zuliani" userId="5d8035ea-da0f-4081-bdcf-3fa4d66daaa7" providerId="ADAL" clId="{F2B8BEDE-7775-4C64-ABD4-212920F435C4}" dt="2025-09-02T22:48:20.593" v="2204" actId="14100"/>
        <pc:sldMkLst>
          <pc:docMk/>
          <pc:sldMk cId="492951461" sldId="732"/>
        </pc:sldMkLst>
        <pc:spChg chg="mod">
          <ac:chgData name="Elisa Zuliani" userId="5d8035ea-da0f-4081-bdcf-3fa4d66daaa7" providerId="ADAL" clId="{F2B8BEDE-7775-4C64-ABD4-212920F435C4}" dt="2025-09-02T22:48:20.593" v="2204" actId="14100"/>
          <ac:spMkLst>
            <pc:docMk/>
            <pc:sldMk cId="492951461" sldId="732"/>
            <ac:spMk id="19" creationId="{E5570A4B-75AA-95D0-A7DC-BC587333EF3C}"/>
          </ac:spMkLst>
        </pc:spChg>
      </pc:sldChg>
      <pc:sldChg chg="modSp add mod">
        <pc:chgData name="Elisa Zuliani" userId="5d8035ea-da0f-4081-bdcf-3fa4d66daaa7" providerId="ADAL" clId="{F2B8BEDE-7775-4C64-ABD4-212920F435C4}" dt="2025-09-02T22:49:27.746" v="2233" actId="20577"/>
        <pc:sldMkLst>
          <pc:docMk/>
          <pc:sldMk cId="265288823" sldId="733"/>
        </pc:sldMkLst>
        <pc:spChg chg="mod">
          <ac:chgData name="Elisa Zuliani" userId="5d8035ea-da0f-4081-bdcf-3fa4d66daaa7" providerId="ADAL" clId="{F2B8BEDE-7775-4C64-ABD4-212920F435C4}" dt="2025-09-02T22:49:27.746" v="2233" actId="20577"/>
          <ac:spMkLst>
            <pc:docMk/>
            <pc:sldMk cId="265288823" sldId="733"/>
            <ac:spMk id="19" creationId="{39570001-0B5D-A7D5-0ED4-6E07FC11A25C}"/>
          </ac:spMkLst>
        </pc:spChg>
      </pc:sldChg>
      <pc:sldChg chg="addSp delSp modSp add mod">
        <pc:chgData name="Elisa Zuliani" userId="5d8035ea-da0f-4081-bdcf-3fa4d66daaa7" providerId="ADAL" clId="{F2B8BEDE-7775-4C64-ABD4-212920F435C4}" dt="2025-09-02T22:58:12.240" v="2356" actId="20577"/>
        <pc:sldMkLst>
          <pc:docMk/>
          <pc:sldMk cId="733421511" sldId="734"/>
        </pc:sldMkLst>
        <pc:spChg chg="mod">
          <ac:chgData name="Elisa Zuliani" userId="5d8035ea-da0f-4081-bdcf-3fa4d66daaa7" providerId="ADAL" clId="{F2B8BEDE-7775-4C64-ABD4-212920F435C4}" dt="2025-09-02T22:58:12.240" v="2356" actId="20577"/>
          <ac:spMkLst>
            <pc:docMk/>
            <pc:sldMk cId="733421511" sldId="734"/>
            <ac:spMk id="3" creationId="{F6493692-6908-4D1C-C30E-2DFA5450BCA2}"/>
          </ac:spMkLst>
        </pc:spChg>
        <pc:picChg chg="add mod">
          <ac:chgData name="Elisa Zuliani" userId="5d8035ea-da0f-4081-bdcf-3fa4d66daaa7" providerId="ADAL" clId="{F2B8BEDE-7775-4C64-ABD4-212920F435C4}" dt="2025-09-02T22:58:09.156" v="2354" actId="14100"/>
          <ac:picMkLst>
            <pc:docMk/>
            <pc:sldMk cId="733421511" sldId="734"/>
            <ac:picMk id="2" creationId="{836F5957-59E0-C5D4-1E70-A60D491D08C4}"/>
          </ac:picMkLst>
        </pc:picChg>
      </pc:sldChg>
      <pc:sldChg chg="add del modTransition">
        <pc:chgData name="Elisa Zuliani" userId="5d8035ea-da0f-4081-bdcf-3fa4d66daaa7" providerId="ADAL" clId="{F2B8BEDE-7775-4C64-ABD4-212920F435C4}" dt="2025-09-02T22:56:43.568" v="2342"/>
        <pc:sldMkLst>
          <pc:docMk/>
          <pc:sldMk cId="2630365507" sldId="734"/>
        </pc:sldMkLst>
      </pc:sldChg>
      <pc:sldChg chg="addSp delSp modSp add mod">
        <pc:chgData name="Elisa Zuliani" userId="5d8035ea-da0f-4081-bdcf-3fa4d66daaa7" providerId="ADAL" clId="{F2B8BEDE-7775-4C64-ABD4-212920F435C4}" dt="2025-09-02T23:06:32.620" v="2877" actId="20577"/>
        <pc:sldMkLst>
          <pc:docMk/>
          <pc:sldMk cId="2511602768" sldId="735"/>
        </pc:sldMkLst>
        <pc:spChg chg="mod">
          <ac:chgData name="Elisa Zuliani" userId="5d8035ea-da0f-4081-bdcf-3fa4d66daaa7" providerId="ADAL" clId="{F2B8BEDE-7775-4C64-ABD4-212920F435C4}" dt="2025-09-02T22:59:18.810" v="2391" actId="20577"/>
          <ac:spMkLst>
            <pc:docMk/>
            <pc:sldMk cId="2511602768" sldId="735"/>
            <ac:spMk id="3" creationId="{12F6FEAD-5755-2924-1246-F05FCAFE948A}"/>
          </ac:spMkLst>
        </pc:spChg>
        <pc:spChg chg="add mod">
          <ac:chgData name="Elisa Zuliani" userId="5d8035ea-da0f-4081-bdcf-3fa4d66daaa7" providerId="ADAL" clId="{F2B8BEDE-7775-4C64-ABD4-212920F435C4}" dt="2025-09-02T23:06:32.620" v="2877" actId="20577"/>
          <ac:spMkLst>
            <pc:docMk/>
            <pc:sldMk cId="2511602768" sldId="735"/>
            <ac:spMk id="4" creationId="{46E33510-C459-6167-6177-BD2E4F7E8E7B}"/>
          </ac:spMkLst>
        </pc:spChg>
      </pc:sldChg>
      <pc:sldChg chg="addSp modSp add mod">
        <pc:chgData name="Elisa Zuliani" userId="5d8035ea-da0f-4081-bdcf-3fa4d66daaa7" providerId="ADAL" clId="{F2B8BEDE-7775-4C64-ABD4-212920F435C4}" dt="2025-09-04T01:05:27.478" v="3651" actId="5793"/>
        <pc:sldMkLst>
          <pc:docMk/>
          <pc:sldMk cId="2397797911" sldId="736"/>
        </pc:sldMkLst>
        <pc:spChg chg="mod">
          <ac:chgData name="Elisa Zuliani" userId="5d8035ea-da0f-4081-bdcf-3fa4d66daaa7" providerId="ADAL" clId="{F2B8BEDE-7775-4C64-ABD4-212920F435C4}" dt="2025-09-04T00:51:33.339" v="3188" actId="33524"/>
          <ac:spMkLst>
            <pc:docMk/>
            <pc:sldMk cId="2397797911" sldId="736"/>
            <ac:spMk id="3" creationId="{6096ACC1-3AED-98D0-0214-D2EC382D5CA6}"/>
          </ac:spMkLst>
        </pc:spChg>
        <pc:spChg chg="mod">
          <ac:chgData name="Elisa Zuliani" userId="5d8035ea-da0f-4081-bdcf-3fa4d66daaa7" providerId="ADAL" clId="{F2B8BEDE-7775-4C64-ABD4-212920F435C4}" dt="2025-09-04T00:54:51.528" v="3424" actId="1076"/>
          <ac:spMkLst>
            <pc:docMk/>
            <pc:sldMk cId="2397797911" sldId="736"/>
            <ac:spMk id="4" creationId="{E1B142DE-9985-91A6-5D91-749CC3496829}"/>
          </ac:spMkLst>
        </pc:spChg>
        <pc:spChg chg="add mod">
          <ac:chgData name="Elisa Zuliani" userId="5d8035ea-da0f-4081-bdcf-3fa4d66daaa7" providerId="ADAL" clId="{F2B8BEDE-7775-4C64-ABD4-212920F435C4}" dt="2025-09-04T01:05:27.478" v="3651" actId="5793"/>
          <ac:spMkLst>
            <pc:docMk/>
            <pc:sldMk cId="2397797911" sldId="736"/>
            <ac:spMk id="6" creationId="{516D814F-1FD7-401B-67AA-C51C69BEF498}"/>
          </ac:spMkLst>
        </pc:spChg>
        <pc:picChg chg="add mod">
          <ac:chgData name="Elisa Zuliani" userId="5d8035ea-da0f-4081-bdcf-3fa4d66daaa7" providerId="ADAL" clId="{F2B8BEDE-7775-4C64-ABD4-212920F435C4}" dt="2025-09-04T00:54:56.654" v="3426" actId="14100"/>
          <ac:picMkLst>
            <pc:docMk/>
            <pc:sldMk cId="2397797911" sldId="736"/>
            <ac:picMk id="5" creationId="{27B8EB12-7A6F-E5BF-BC47-C30CA596568B}"/>
          </ac:picMkLst>
        </pc:picChg>
      </pc:sldChg>
      <pc:sldChg chg="modSp add mod">
        <pc:chgData name="Elisa Zuliani" userId="5d8035ea-da0f-4081-bdcf-3fa4d66daaa7" providerId="ADAL" clId="{F2B8BEDE-7775-4C64-ABD4-212920F435C4}" dt="2025-09-04T01:06:06.002" v="3679" actId="20577"/>
        <pc:sldMkLst>
          <pc:docMk/>
          <pc:sldMk cId="3105370439" sldId="737"/>
        </pc:sldMkLst>
        <pc:spChg chg="mod">
          <ac:chgData name="Elisa Zuliani" userId="5d8035ea-da0f-4081-bdcf-3fa4d66daaa7" providerId="ADAL" clId="{F2B8BEDE-7775-4C64-ABD4-212920F435C4}" dt="2025-09-04T01:06:06.002" v="3679" actId="20577"/>
          <ac:spMkLst>
            <pc:docMk/>
            <pc:sldMk cId="3105370439" sldId="737"/>
            <ac:spMk id="19" creationId="{4DB5F6BD-1BDD-1399-5081-CBBF77E3E9BF}"/>
          </ac:spMkLst>
        </pc:spChg>
      </pc:sldChg>
      <pc:sldChg chg="modSp add mod">
        <pc:chgData name="Elisa Zuliani" userId="5d8035ea-da0f-4081-bdcf-3fa4d66daaa7" providerId="ADAL" clId="{F2B8BEDE-7775-4C64-ABD4-212920F435C4}" dt="2025-09-05T13:40:49.488" v="3722" actId="20577"/>
        <pc:sldMkLst>
          <pc:docMk/>
          <pc:sldMk cId="1163103659" sldId="738"/>
        </pc:sldMkLst>
        <pc:spChg chg="mod">
          <ac:chgData name="Elisa Zuliani" userId="5d8035ea-da0f-4081-bdcf-3fa4d66daaa7" providerId="ADAL" clId="{F2B8BEDE-7775-4C64-ABD4-212920F435C4}" dt="2025-09-05T13:40:49.488" v="3722" actId="20577"/>
          <ac:spMkLst>
            <pc:docMk/>
            <pc:sldMk cId="1163103659" sldId="738"/>
            <ac:spMk id="19" creationId="{FEED65E2-6528-BD6B-49D6-747F352EFB2C}"/>
          </ac:spMkLst>
        </pc:spChg>
      </pc:sldChg>
      <pc:sldMasterChg chg="delSldLayout">
        <pc:chgData name="Elisa Zuliani" userId="5d8035ea-da0f-4081-bdcf-3fa4d66daaa7" providerId="ADAL" clId="{F2B8BEDE-7775-4C64-ABD4-212920F435C4}" dt="2025-09-02T22:14:43.480" v="1895" actId="47"/>
        <pc:sldMasterMkLst>
          <pc:docMk/>
          <pc:sldMasterMk cId="2374070772" sldId="2147483692"/>
        </pc:sldMasterMkLst>
        <pc:sldLayoutChg chg="del">
          <pc:chgData name="Elisa Zuliani" userId="5d8035ea-da0f-4081-bdcf-3fa4d66daaa7" providerId="ADAL" clId="{F2B8BEDE-7775-4C64-ABD4-212920F435C4}" dt="2025-09-02T22:14:43.480" v="1895" actId="47"/>
          <pc:sldLayoutMkLst>
            <pc:docMk/>
            <pc:sldMasterMk cId="2374070772" sldId="2147483692"/>
            <pc:sldLayoutMk cId="2499601856" sldId="214748384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13A6D-A27B-464A-8085-12C2023C33AE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22804-678A-4588-8318-46D4BE492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5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8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2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40CD-A5A2-BDDF-A573-8AAAF492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83DB8-0400-105E-E72F-A7D55221A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1A2BF-8290-C53D-FFF6-A9BD4F364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EB894-774D-8B6C-F686-F93FAEF78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5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02A67-EDFD-2423-6BA5-C3354358A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9ABEA-57FC-6D82-522B-AF8EE2E73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1EA6B-BAF8-9A9C-74A7-9BB6A10A7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76765-F2F9-8C23-F410-E4F60FD0A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6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5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FF6C-AB74-3A84-C90D-AF8372FC6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09AA9-C5C7-7070-E6D6-EE1883D3A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0080E-33A9-7C5A-377B-C096D1E98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FB4D9-A047-217B-B167-BA0C6392C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3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8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3DA7-7F0F-2D5C-A93C-E65CA6109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06F60-90DB-D3DE-9EB7-B0C960DCF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D84C1-4247-29D9-DE77-7748FF34F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2706A-E2D2-0D92-A80B-034AB7344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24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29FD-DBAE-9EB4-A6E9-476E00DDC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04A03-4C23-4AE0-6C0D-D96BFFFDA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720B9-4BAC-E4B3-0B7D-3DAC039C4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F5D8D-3F2A-8A78-2ADB-D449970EC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5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6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9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2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6C85-99F3-15EC-D21B-08A7B0B1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A99F-CCA1-EAEB-66CC-C4274FF7B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F666A-3B39-9270-C21A-66893E2B5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8AB4-3507-E905-5AC3-DC96C18F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0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40384-819A-5004-A7C3-354273B1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488AE-0954-ACB9-B714-49F8F6087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CAD3-BC7F-2E2C-F589-4897FDBB8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B63B1-D0D7-0ECC-F94A-35214F4B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78DAE-B790-004D-9613-A2C8DEAE41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lank -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7E160-31FD-C540-B0FF-DC1FB7686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3D517-41DE-5D40-A368-5FB76062B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5242-C8DB-4802-BA0C-926516A62445}" type="datetimeFigureOut">
              <a:rPr lang="en-CA" smtClean="0"/>
              <a:t>2025-09-02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92" y="4542655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2859" y="210769"/>
            <a:ext cx="11346281" cy="468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250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5242-C8DB-4802-BA0C-926516A62445}" type="datetimeFigureOut">
              <a:rPr lang="en-CA" smtClean="0"/>
              <a:t>2025-09-02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D44D-4EBB-4F8B-899F-0377CDBB3C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2880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6985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4152086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D93878-B235-46F8-9B0D-4981A02E34AD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61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C20C1-EED5-9F44-9014-775D277A0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5174B0-7AB5-F542-A5F8-596151682DE7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99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29DE60-3DCA-4247-9B9A-9CF7F29EA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0D783E-D406-104A-8E62-287FB56CA2E9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2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6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ED6BF8-7C6F-6F4F-967B-BD627575E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8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90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Blank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32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8819C8-5172-4B4D-8B47-09E995D22C4F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77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1E413C-54E0-0E47-9173-86A258A0A7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C9C2BC-0E48-6041-8B55-69563B3D2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6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D93F3-E9DF-6A47-A3B6-27C4DC28D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0C2E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61C1D-0A55-2249-AE5E-EBFB47DADBC4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42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84829-7E9C-F64F-9C1B-54FA176E0A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DFE46C-76B7-0F41-A5F3-963324091D7F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0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32BE11-4D8F-1740-BE19-BE288FB71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248FB-0E2E-BA44-BA49-725257B11DF0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457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1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4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315FBE-0FCD-7A43-A51F-8D7A70A8E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30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97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op Bar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4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B606A2-C5BE-8347-AC2D-E16F02D33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3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74C05C-EDD5-DE4E-A665-68D9CD302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6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sic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B1F70B-7F65-7D47-95E6-F3E523AD0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AAD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B4413-1374-5B4E-B988-72DF93ECD468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0C128-7ABB-1B44-A68F-ECCC4C7A0E18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7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63" y="476672"/>
            <a:ext cx="1510777" cy="24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ADDDE-045B-E44F-BDEA-08AE7E6AC4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69" y="318420"/>
            <a:ext cx="1616364" cy="4176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9C1ECB-7705-6B42-B534-5DF04A5F771B}"/>
              </a:ext>
            </a:extLst>
          </p:cNvPr>
          <p:cNvSpPr/>
          <p:nvPr userDrawn="1"/>
        </p:nvSpPr>
        <p:spPr>
          <a:xfrm>
            <a:off x="10345863" y="347241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77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90012-C036-0F41-B75F-09A3674CE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9EC9B9-43AC-CB49-8487-347669B75B16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6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572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4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25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059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8819C8-5172-4B4D-8B47-09E995D22C4F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5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0FE744-3BC4-0C41-A71D-DB17FDE4A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3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F07A5D-A511-024A-BFBF-792F92A4D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8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40A3BE-0884-9A40-9729-B4511D390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3989C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3989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79E1E-4059-6D4C-B2DA-D243E675219E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619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9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C098A-9E4A-0E46-9529-FEABB0D27F62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CCDB9-4EA1-EB48-A095-88664431E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41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518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6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7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21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613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19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D5F9C7-9FF4-F941-8C81-F3197D2D0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24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3160C0-A6C3-6145-BC13-2FF2038EC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5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528109-03A2-E64F-967C-36BC1EFB1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FCAF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FCAF1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E75FC-B753-5945-B1F8-09D61C52AB2C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8600E-CCBB-3648-941C-B98583C319F9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889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with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D93878-B235-46F8-9B0D-4981A02E34AD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17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54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A9C6CD-C211-CD45-AF14-B91B0C3675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5C0DB1-217D-D84F-BCFF-D85D9250277D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36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FE199-E756-F240-9DD5-700C15C11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asic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9783AF-9CA9-F643-9710-CDABBD628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980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8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05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16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95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85D5B3-F476-1948-B9C5-A6FAFD8D8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57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19CBFF-5DA8-C341-A194-572FB5991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6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9292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6D33-AEE0-4B44-96C5-9DF44DA9F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BFAEFA-7989-2D4E-B407-C70594E59033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5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EBD09-9E6C-EA45-8A15-D29232684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54153"/>
            <a:ext cx="1440161" cy="228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6B18B-AB28-AA4D-83BD-446B5D203650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11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C5FD76-5D1E-DD46-92C4-84879FCD4A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2CD78-9605-124A-BD79-E9E50314E2B9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71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0562C7-A6C2-594B-86B1-EC3B8C2D7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81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276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BBE12-5279-134C-8C5C-B521F5578401}"/>
              </a:ext>
            </a:extLst>
          </p:cNvPr>
          <p:cNvSpPr/>
          <p:nvPr userDrawn="1"/>
        </p:nvSpPr>
        <p:spPr>
          <a:xfrm>
            <a:off x="10272464" y="6309320"/>
            <a:ext cx="158417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789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5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01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26479-5203-0C49-B7D7-8080A14B66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67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CA3E9-B6E4-8A4B-8871-5A4E67F33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03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AC545-525B-E24B-883C-56D60E4E60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48241C-3B0A-7749-B7A2-6AD8F3FB35F6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- With Formal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DD24ED-7FEE-BC40-8BEB-EFDEB1B510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6EC379-6D58-A14A-BEBA-44C77DE61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59" y="4583089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7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694" r:id="rId2"/>
    <p:sldLayoutId id="2147483757" r:id="rId3"/>
    <p:sldLayoutId id="2147483815" r:id="rId4"/>
    <p:sldLayoutId id="2147483816" r:id="rId5"/>
    <p:sldLayoutId id="2147483695" r:id="rId6"/>
    <p:sldLayoutId id="2147483697" r:id="rId7"/>
    <p:sldLayoutId id="2147483700" r:id="rId8"/>
    <p:sldLayoutId id="2147483809" r:id="rId9"/>
    <p:sldLayoutId id="2147483758" r:id="rId10"/>
    <p:sldLayoutId id="2147483839" r:id="rId11"/>
    <p:sldLayoutId id="2147483841" r:id="rId12"/>
    <p:sldLayoutId id="2147483842" r:id="rId13"/>
    <p:sldLayoutId id="2147483843" r:id="rId1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D03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E61E5-4F51-5244-AF22-7E7830F601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6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817" r:id="rId5"/>
    <p:sldLayoutId id="2147483818" r:id="rId6"/>
    <p:sldLayoutId id="2147483764" r:id="rId7"/>
    <p:sldLayoutId id="2147483765" r:id="rId8"/>
    <p:sldLayoutId id="2147483767" r:id="rId9"/>
    <p:sldLayoutId id="2147483810" r:id="rId10"/>
    <p:sldLayoutId id="2147483768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C2E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506057-B2D2-8D43-A4F7-12D8B3B0A82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819" r:id="rId4"/>
    <p:sldLayoutId id="2147483820" r:id="rId5"/>
    <p:sldLayoutId id="2147483774" r:id="rId6"/>
    <p:sldLayoutId id="2147483776" r:id="rId7"/>
    <p:sldLayoutId id="2147483777" r:id="rId8"/>
    <p:sldLayoutId id="2147483811" r:id="rId9"/>
    <p:sldLayoutId id="214748377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AAD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19A9C5-52BF-F84D-A94B-A728BCB51A2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3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821" r:id="rId4"/>
    <p:sldLayoutId id="2147483822" r:id="rId5"/>
    <p:sldLayoutId id="2147483784" r:id="rId6"/>
    <p:sldLayoutId id="2147483785" r:id="rId7"/>
    <p:sldLayoutId id="2147483787" r:id="rId8"/>
    <p:sldLayoutId id="2147483812" r:id="rId9"/>
    <p:sldLayoutId id="214748378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989C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DC6D27-6BC2-DC43-9B42-6982FEEBBA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823" r:id="rId4"/>
    <p:sldLayoutId id="2147483824" r:id="rId5"/>
    <p:sldLayoutId id="2147483794" r:id="rId6"/>
    <p:sldLayoutId id="2147483796" r:id="rId7"/>
    <p:sldLayoutId id="2147483797" r:id="rId8"/>
    <p:sldLayoutId id="2147483813" r:id="rId9"/>
    <p:sldLayoutId id="214748379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FCAF1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E2860-83AC-7A4B-943A-076630A98A8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25" r:id="rId5"/>
    <p:sldLayoutId id="2147483826" r:id="rId6"/>
    <p:sldLayoutId id="2147483804" r:id="rId7"/>
    <p:sldLayoutId id="2147483806" r:id="rId8"/>
    <p:sldLayoutId id="2147483807" r:id="rId9"/>
    <p:sldLayoutId id="2147483814" r:id="rId10"/>
    <p:sldLayoutId id="2147483808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92929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A3B90-0677-3D47-A75A-7CA89423C63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5" r:id="rId7"/>
    <p:sldLayoutId id="2147483836" r:id="rId8"/>
    <p:sldLayoutId id="2147483837" r:id="rId9"/>
    <p:sldLayoutId id="214748383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ACC1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Microsoft_Excel_97-2003_Worksheet.xls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m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573016"/>
            <a:ext cx="10363200" cy="2010147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RSM222</a:t>
            </a:r>
            <a:br>
              <a:rPr lang="en-CA" dirty="0"/>
            </a:br>
            <a:r>
              <a:rPr lang="en-CA" sz="3900" dirty="0"/>
              <a:t>Management Accounting 1</a:t>
            </a:r>
            <a:br>
              <a:rPr lang="en-CA" sz="3900" dirty="0"/>
            </a:br>
            <a:br>
              <a:rPr lang="en-CA" sz="3900" dirty="0"/>
            </a:br>
            <a:r>
              <a:rPr lang="en-CA" sz="3100" dirty="0"/>
              <a:t>Class 2: Cost Behaviours, Cost Flows and CVP Analysis</a:t>
            </a:r>
            <a:br>
              <a:rPr lang="en-CA" sz="3900" dirty="0"/>
            </a:br>
            <a:endParaRPr lang="en-CA" sz="39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61764" y="6093296"/>
            <a:ext cx="10363200" cy="504056"/>
          </a:xfrm>
        </p:spPr>
        <p:txBody>
          <a:bodyPr>
            <a:normAutofit/>
          </a:bodyPr>
          <a:lstStyle/>
          <a:p>
            <a:r>
              <a:rPr lang="en-CA" dirty="0"/>
              <a:t>Elisa Zuliani</a:t>
            </a:r>
          </a:p>
        </p:txBody>
      </p:sp>
    </p:spTree>
    <p:extLst>
      <p:ext uri="{BB962C8B-B14F-4D97-AF65-F5344CB8AC3E}">
        <p14:creationId xmlns:p14="http://schemas.microsoft.com/office/powerpoint/2010/main" val="386962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24049-5D59-0043-3ED4-021640E0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5570A4B-75AA-95D0-A7DC-BC58733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747963"/>
            <a:ext cx="11089232" cy="1362075"/>
          </a:xfrm>
        </p:spPr>
        <p:txBody>
          <a:bodyPr anchor="b"/>
          <a:lstStyle/>
          <a:p>
            <a:r>
              <a:rPr lang="en-CA" dirty="0">
                <a:solidFill>
                  <a:schemeClr val="bg1"/>
                </a:solidFill>
              </a:rPr>
              <a:t>Cost of Goods Manufactured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295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500E-2EEA-FAB5-57A4-F97338A3A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7A19F088-9B9E-DF15-8D90-36E170E4770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11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F17EE6-F806-2F0F-85B8-C2876BCEB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Balance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8DA5A-EA8E-8440-6A1B-4FC7DF1016F7}"/>
              </a:ext>
            </a:extLst>
          </p:cNvPr>
          <p:cNvSpPr txBox="1"/>
          <p:nvPr/>
        </p:nvSpPr>
        <p:spPr>
          <a:xfrm>
            <a:off x="719404" y="980728"/>
            <a:ext cx="4877036" cy="4108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b="1" u="sng" dirty="0">
                <a:latin typeface="Arial MT"/>
                <a:cs typeface="Arial MT"/>
              </a:rPr>
              <a:t>Merchandiser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Current Assets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Cash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Receivables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Prepaid Expenses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Inventory 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    - Merchandise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24B86-1E22-5940-F177-8A0D70138062}"/>
              </a:ext>
            </a:extLst>
          </p:cNvPr>
          <p:cNvSpPr txBox="1"/>
          <p:nvPr/>
        </p:nvSpPr>
        <p:spPr>
          <a:xfrm>
            <a:off x="6528048" y="980728"/>
            <a:ext cx="4877036" cy="530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b="1" u="sng" dirty="0">
                <a:latin typeface="Arial MT"/>
                <a:cs typeface="Arial MT"/>
              </a:rPr>
              <a:t>Manufacturer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Current Assets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Cash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Receivables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Prepaid Expenses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Inventory 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    - Raw Materials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	  - Work in Process (WIP)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       - Finished Goods</a:t>
            </a:r>
          </a:p>
        </p:txBody>
      </p:sp>
    </p:spTree>
    <p:extLst>
      <p:ext uri="{BB962C8B-B14F-4D97-AF65-F5344CB8AC3E}">
        <p14:creationId xmlns:p14="http://schemas.microsoft.com/office/powerpoint/2010/main" val="7109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2BF79-F4CB-5BF5-11D3-CE418504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9CEEA454-2414-9FE3-C89A-E2C69AE84A9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12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4D3579-9849-1AB1-00FC-7CAA15D33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Income Statement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FF7C987B-F2DE-B4AA-F38C-89B7C14C6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631031"/>
              </p:ext>
            </p:extLst>
          </p:nvPr>
        </p:nvGraphicFramePr>
        <p:xfrm>
          <a:off x="695400" y="1412776"/>
          <a:ext cx="4536504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85783" imgH="2428906" progId="Excel.Sheet.8">
                  <p:embed/>
                </p:oleObj>
              </mc:Choice>
              <mc:Fallback>
                <p:oleObj name="Worksheet" r:id="rId2" imgW="2385783" imgH="2428906" progId="Excel.Sheet.8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FF7C987B-F2DE-B4AA-F38C-89B7C14C6AB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 t="1837"/>
                      <a:stretch>
                        <a:fillRect/>
                      </a:stretch>
                    </p:blipFill>
                    <p:spPr bwMode="auto">
                      <a:xfrm>
                        <a:off x="695400" y="1412776"/>
                        <a:ext cx="4536504" cy="475252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099" cmpd="dbl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631EF5E8-5467-DC46-7DAC-6263CD9D55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70502"/>
              </p:ext>
            </p:extLst>
          </p:nvPr>
        </p:nvGraphicFramePr>
        <p:xfrm>
          <a:off x="6384032" y="1412776"/>
          <a:ext cx="4752528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385783" imgH="2428906" progId="Excel.Sheet.8">
                  <p:embed/>
                </p:oleObj>
              </mc:Choice>
              <mc:Fallback>
                <p:oleObj name="Worksheet" r:id="rId4" imgW="2385783" imgH="2428906" progId="Excel.Sheet.8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631EF5E8-5467-DC46-7DAC-6263CD9D559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 t="1837"/>
                      <a:stretch>
                        <a:fillRect/>
                      </a:stretch>
                    </p:blipFill>
                    <p:spPr bwMode="auto">
                      <a:xfrm>
                        <a:off x="6384032" y="1412776"/>
                        <a:ext cx="4752528" cy="4752528"/>
                      </a:xfrm>
                      <a:prstGeom prst="rect">
                        <a:avLst/>
                      </a:prstGeom>
                      <a:noFill/>
                      <a:ln w="38099" cmpd="dbl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16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CD5D-4C5B-FEBC-B9C6-B25B4609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B64AE548-4A52-C757-9BB3-00118FE3204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13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37645F-96DB-893B-3CFD-AE3A9560A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Schedule of Cost of Goods Manufactured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5CD90-4103-37E6-A1A4-720E7C99F0E4}"/>
              </a:ext>
            </a:extLst>
          </p:cNvPr>
          <p:cNvSpPr txBox="1"/>
          <p:nvPr/>
        </p:nvSpPr>
        <p:spPr>
          <a:xfrm>
            <a:off x="719404" y="980728"/>
            <a:ext cx="10705188" cy="247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22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 MT"/>
              </a:rPr>
              <a:t>Calculates the cost of raw material, direct labour and manufacturing overhead used in production.</a:t>
            </a:r>
          </a:p>
          <a:p>
            <a:pPr marL="457200" indent="-457200">
              <a:buClr>
                <a:srgbClr val="223260"/>
              </a:buClr>
              <a:buFont typeface="Arial" panose="020B0604020202020204" pitchFamily="34" charset="0"/>
              <a:buChar char="•"/>
              <a:defRPr/>
            </a:pPr>
            <a:endParaRPr lang="en-CA" altLang="en-US" sz="2400" dirty="0">
              <a:latin typeface="Arial MT"/>
            </a:endParaRPr>
          </a:p>
          <a:p>
            <a:pPr marL="457200" indent="-457200">
              <a:buClr>
                <a:srgbClr val="22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 MT"/>
              </a:rPr>
              <a:t>Calculates the manufacturing costs associated with goods that were finished during the period.</a:t>
            </a:r>
          </a:p>
          <a:p>
            <a:pPr marL="355601" indent="-342900">
              <a:lnSpc>
                <a:spcPct val="100000"/>
              </a:lnSpc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endParaRPr lang="en-CA" sz="2400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2201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DE24C-14F2-84A9-13C6-23765861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94E4E477-F5C9-5397-454E-1C2DB3D1750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14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6A438-E0FD-A889-3195-EDBA3A39D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Product Cost Flows</a:t>
            </a: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BB5BB1A6-BFD0-8D91-F2C9-06175B18BF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357676"/>
              </p:ext>
            </p:extLst>
          </p:nvPr>
        </p:nvGraphicFramePr>
        <p:xfrm>
          <a:off x="239351" y="1052736"/>
          <a:ext cx="10681185" cy="458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0" imgH="0" progId="Excel.Sheet.8">
                  <p:embed/>
                </p:oleObj>
              </mc:Choice>
              <mc:Fallback>
                <p:oleObj name="Worksheet" r:id="rId2" imgW="0" imgH="0" progId="Excel.Sheet.8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BB5BB1A6-BFD0-8D91-F2C9-06175B18BF1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51" y="1052736"/>
                        <a:ext cx="10681185" cy="4585382"/>
                      </a:xfrm>
                      <a:prstGeom prst="rect">
                        <a:avLst/>
                      </a:prstGeom>
                      <a:noFill/>
                      <a:ln w="25399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99671-2A7E-0218-9D31-690E31DCA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856" y="3789040"/>
            <a:ext cx="5976664" cy="1567096"/>
          </a:xfrm>
          <a:prstGeom prst="rect">
            <a:avLst/>
          </a:prstGeom>
          <a:solidFill>
            <a:srgbClr val="1E3163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 wrap="squar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items are removed from raw materials inventory and placed into the production process, they are</a:t>
            </a:r>
            <a:br>
              <a:rPr lang="en-CA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direct materials. </a:t>
            </a:r>
          </a:p>
        </p:txBody>
      </p:sp>
    </p:spTree>
    <p:extLst>
      <p:ext uri="{BB962C8B-B14F-4D97-AF65-F5344CB8AC3E}">
        <p14:creationId xmlns:p14="http://schemas.microsoft.com/office/powerpoint/2010/main" val="27195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4F12-FA4F-0AB4-64B0-9EFC946B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0D112874-7F02-AE6C-3593-53F0CD95212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15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348BA4-B322-E212-5329-279033420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Product Cost Flows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EB63708-EF63-A58D-E4CF-AE843F0420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375235"/>
              </p:ext>
            </p:extLst>
          </p:nvPr>
        </p:nvGraphicFramePr>
        <p:xfrm>
          <a:off x="611576" y="908720"/>
          <a:ext cx="9732896" cy="540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491406" imgH="2566816" progId="Excel.Sheet.8">
                  <p:embed/>
                </p:oleObj>
              </mc:Choice>
              <mc:Fallback>
                <p:oleObj name="Worksheet" r:id="rId2" imgW="5491406" imgH="2566816" progId="Excel.Sheet.8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EB63708-EF63-A58D-E4CF-AE843F04201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6" y="908720"/>
                        <a:ext cx="9732896" cy="540060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oup 3">
            <a:extLst>
              <a:ext uri="{FF2B5EF4-FFF2-40B4-BE49-F238E27FC236}">
                <a16:creationId xmlns:a16="http://schemas.microsoft.com/office/drawing/2014/main" id="{91C27598-9DAE-61F1-B954-B5856401891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492896"/>
            <a:ext cx="35687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84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A87BB-329F-E040-29CC-EC6573CD6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892922D2-8DE9-569C-0E08-88BC824C5F8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16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F79B15-B5EF-D4DE-314D-43346EEF8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Product Cost Flows</a:t>
            </a: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81260B6A-1B58-AC6E-ABF7-F1E2CE5B2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146476"/>
              </p:ext>
            </p:extLst>
          </p:nvPr>
        </p:nvGraphicFramePr>
        <p:xfrm>
          <a:off x="1199456" y="1020080"/>
          <a:ext cx="9446840" cy="481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0" imgH="0" progId="Excel.Sheet.8">
                  <p:embed/>
                </p:oleObj>
              </mc:Choice>
              <mc:Fallback>
                <p:oleObj name="Worksheet" r:id="rId2" imgW="0" imgH="0" progId="Excel.Sheet.8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81260B6A-1B58-AC6E-ABF7-F1E2CE5B2CF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1020080"/>
                        <a:ext cx="9446840" cy="4817839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>
            <a:extLst>
              <a:ext uri="{FF2B5EF4-FFF2-40B4-BE49-F238E27FC236}">
                <a16:creationId xmlns:a16="http://schemas.microsoft.com/office/drawing/2014/main" id="{B5876BAA-4DB2-E758-FC96-C82D341C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904" y="4365104"/>
            <a:ext cx="5673725" cy="1587500"/>
          </a:xfrm>
          <a:prstGeom prst="rect">
            <a:avLst/>
          </a:prstGeom>
          <a:solidFill>
            <a:srgbClr val="1E3163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2400" b="1" dirty="0">
                <a:solidFill>
                  <a:schemeClr val="bg1"/>
                </a:solidFill>
                <a:latin typeface="+mn-lt"/>
              </a:rPr>
              <a:t>All manufacturing costs incurred during the period are added to the beginning balance of work in process. 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3801DC72-BEC9-6A8E-45EC-CA05F19273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104" y="2958048"/>
            <a:ext cx="736600" cy="381000"/>
          </a:xfrm>
          <a:prstGeom prst="line">
            <a:avLst/>
          </a:prstGeom>
          <a:noFill/>
          <a:ln w="25399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7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93A8D-70F9-0458-9D25-9C853ECE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2F4600E4-409F-623D-0CA8-E1D3D6F8935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17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6E5DA0-13A1-FBDD-E266-6DCE66BB7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Product Cost Flows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3A51F7-D232-C6D3-87DE-40051745A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95886"/>
              </p:ext>
            </p:extLst>
          </p:nvPr>
        </p:nvGraphicFramePr>
        <p:xfrm>
          <a:off x="1055440" y="671341"/>
          <a:ext cx="9145016" cy="4899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0" imgH="0" progId="Excel.Sheet.8">
                  <p:embed/>
                </p:oleObj>
              </mc:Choice>
              <mc:Fallback>
                <p:oleObj name="Worksheet" r:id="rId2" imgW="0" imgH="0" progId="Excel.Sheet.8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C3A51F7-D232-C6D3-87DE-40051745A31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440" y="671341"/>
                        <a:ext cx="9145016" cy="489986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C4A2EFE7-C3D3-7834-1CAF-E76317038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5383336"/>
            <a:ext cx="5504631" cy="1205062"/>
          </a:xfrm>
          <a:prstGeom prst="rect">
            <a:avLst/>
          </a:prstGeom>
          <a:solidFill>
            <a:srgbClr val="1E3163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 wrap="squar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2400" b="1" dirty="0">
                <a:solidFill>
                  <a:schemeClr val="bg1"/>
                </a:solidFill>
                <a:latin typeface="+mn-lt"/>
              </a:rPr>
              <a:t>Costs associated with the goods that are completed during the period are transferred to finished goods inventory.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C3DFA10-EF05-383D-F603-4D47E62D7BDD}"/>
              </a:ext>
            </a:extLst>
          </p:cNvPr>
          <p:cNvSpPr>
            <a:spLocks/>
          </p:cNvSpPr>
          <p:nvPr/>
        </p:nvSpPr>
        <p:spPr bwMode="auto">
          <a:xfrm>
            <a:off x="7176120" y="5952604"/>
            <a:ext cx="3321050" cy="611188"/>
          </a:xfrm>
          <a:custGeom>
            <a:avLst/>
            <a:gdLst>
              <a:gd name="T0" fmla="*/ 2147483646 w 2092"/>
              <a:gd name="T1" fmla="*/ 2147483646 h 668"/>
              <a:gd name="T2" fmla="*/ 2147483646 w 2092"/>
              <a:gd name="T3" fmla="*/ 2147483646 h 668"/>
              <a:gd name="T4" fmla="*/ 2147483646 w 2092"/>
              <a:gd name="T5" fmla="*/ 2147483646 h 668"/>
              <a:gd name="T6" fmla="*/ 2147483646 w 2092"/>
              <a:gd name="T7" fmla="*/ 2147483646 h 668"/>
              <a:gd name="T8" fmla="*/ 2147483646 w 2092"/>
              <a:gd name="T9" fmla="*/ 2147483646 h 668"/>
              <a:gd name="T10" fmla="*/ 2147483646 w 2092"/>
              <a:gd name="T11" fmla="*/ 2147483646 h 668"/>
              <a:gd name="T12" fmla="*/ 2147483646 w 2092"/>
              <a:gd name="T13" fmla="*/ 2147483646 h 668"/>
              <a:gd name="T14" fmla="*/ 2147483646 w 2092"/>
              <a:gd name="T15" fmla="*/ 2147483646 h 668"/>
              <a:gd name="T16" fmla="*/ 2147483646 w 2092"/>
              <a:gd name="T17" fmla="*/ 2147483646 h 668"/>
              <a:gd name="T18" fmla="*/ 2147483646 w 2092"/>
              <a:gd name="T19" fmla="*/ 2147483646 h 668"/>
              <a:gd name="T20" fmla="*/ 2147483646 w 2092"/>
              <a:gd name="T21" fmla="*/ 2147483646 h 668"/>
              <a:gd name="T22" fmla="*/ 2147483646 w 2092"/>
              <a:gd name="T23" fmla="*/ 2147483646 h 668"/>
              <a:gd name="T24" fmla="*/ 2147483646 w 2092"/>
              <a:gd name="T25" fmla="*/ 2147483646 h 668"/>
              <a:gd name="T26" fmla="*/ 2147483646 w 2092"/>
              <a:gd name="T27" fmla="*/ 2147483646 h 668"/>
              <a:gd name="T28" fmla="*/ 2147483646 w 2092"/>
              <a:gd name="T29" fmla="*/ 2147483646 h 668"/>
              <a:gd name="T30" fmla="*/ 2147483646 w 2092"/>
              <a:gd name="T31" fmla="*/ 2147483646 h 668"/>
              <a:gd name="T32" fmla="*/ 2147483646 w 2092"/>
              <a:gd name="T33" fmla="*/ 2147483646 h 668"/>
              <a:gd name="T34" fmla="*/ 2147483646 w 2092"/>
              <a:gd name="T35" fmla="*/ 2147483646 h 668"/>
              <a:gd name="T36" fmla="*/ 2147483646 w 2092"/>
              <a:gd name="T37" fmla="*/ 2147483646 h 668"/>
              <a:gd name="T38" fmla="*/ 2147483646 w 2092"/>
              <a:gd name="T39" fmla="*/ 0 h 668"/>
              <a:gd name="T40" fmla="*/ 2147483646 w 2092"/>
              <a:gd name="T41" fmla="*/ 2147483646 h 668"/>
              <a:gd name="T42" fmla="*/ 2147483646 w 2092"/>
              <a:gd name="T43" fmla="*/ 2147483646 h 668"/>
              <a:gd name="T44" fmla="*/ 2147483646 w 2092"/>
              <a:gd name="T45" fmla="*/ 2147483646 h 668"/>
              <a:gd name="T46" fmla="*/ 0 w 2092"/>
              <a:gd name="T47" fmla="*/ 2147483646 h 668"/>
              <a:gd name="T48" fmla="*/ 0 w 2092"/>
              <a:gd name="T49" fmla="*/ 2147483646 h 668"/>
              <a:gd name="T50" fmla="*/ 0 w 2092"/>
              <a:gd name="T51" fmla="*/ 2147483646 h 668"/>
              <a:gd name="T52" fmla="*/ 2147483646 w 2092"/>
              <a:gd name="T53" fmla="*/ 2147483646 h 668"/>
              <a:gd name="T54" fmla="*/ 2147483646 w 2092"/>
              <a:gd name="T55" fmla="*/ 2147483646 h 668"/>
              <a:gd name="T56" fmla="*/ 2147483646 w 2092"/>
              <a:gd name="T57" fmla="*/ 2147483646 h 668"/>
              <a:gd name="T58" fmla="*/ 2147483646 w 2092"/>
              <a:gd name="T59" fmla="*/ 2147483646 h 668"/>
              <a:gd name="T60" fmla="*/ 2147483646 w 2092"/>
              <a:gd name="T61" fmla="*/ 2147483646 h 668"/>
              <a:gd name="T62" fmla="*/ 2147483646 w 2092"/>
              <a:gd name="T63" fmla="*/ 2147483646 h 668"/>
              <a:gd name="T64" fmla="*/ 2147483646 w 2092"/>
              <a:gd name="T65" fmla="*/ 2147483646 h 668"/>
              <a:gd name="T66" fmla="*/ 2147483646 w 2092"/>
              <a:gd name="T67" fmla="*/ 2147483646 h 668"/>
              <a:gd name="T68" fmla="*/ 2147483646 w 2092"/>
              <a:gd name="T69" fmla="*/ 2147483646 h 668"/>
              <a:gd name="T70" fmla="*/ 2147483646 w 2092"/>
              <a:gd name="T71" fmla="*/ 2147483646 h 668"/>
              <a:gd name="T72" fmla="*/ 2147483646 w 2092"/>
              <a:gd name="T73" fmla="*/ 2147483646 h 668"/>
              <a:gd name="T74" fmla="*/ 2147483646 w 2092"/>
              <a:gd name="T75" fmla="*/ 2147483646 h 668"/>
              <a:gd name="T76" fmla="*/ 2147483646 w 2092"/>
              <a:gd name="T77" fmla="*/ 2147483646 h 668"/>
              <a:gd name="T78" fmla="*/ 2147483646 w 2092"/>
              <a:gd name="T79" fmla="*/ 2147483646 h 668"/>
              <a:gd name="T80" fmla="*/ 2147483646 w 2092"/>
              <a:gd name="T81" fmla="*/ 2147483646 h 668"/>
              <a:gd name="T82" fmla="*/ 2147483646 w 2092"/>
              <a:gd name="T83" fmla="*/ 2147483646 h 668"/>
              <a:gd name="T84" fmla="*/ 2147483646 w 2092"/>
              <a:gd name="T85" fmla="*/ 2147483646 h 668"/>
              <a:gd name="T86" fmla="*/ 2147483646 w 2092"/>
              <a:gd name="T87" fmla="*/ 2147483646 h 668"/>
              <a:gd name="T88" fmla="*/ 2147483646 w 2092"/>
              <a:gd name="T89" fmla="*/ 2147483646 h 668"/>
              <a:gd name="T90" fmla="*/ 2147483646 w 2092"/>
              <a:gd name="T91" fmla="*/ 2147483646 h 668"/>
              <a:gd name="T92" fmla="*/ 2147483646 w 2092"/>
              <a:gd name="T93" fmla="*/ 2147483646 h 66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092"/>
              <a:gd name="T142" fmla="*/ 0 h 668"/>
              <a:gd name="T143" fmla="*/ 2092 w 2092"/>
              <a:gd name="T144" fmla="*/ 668 h 66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092" h="668">
                <a:moveTo>
                  <a:pt x="1415" y="122"/>
                </a:moveTo>
                <a:lnTo>
                  <a:pt x="1415" y="258"/>
                </a:lnTo>
                <a:lnTo>
                  <a:pt x="530" y="258"/>
                </a:lnTo>
                <a:lnTo>
                  <a:pt x="476" y="256"/>
                </a:lnTo>
                <a:lnTo>
                  <a:pt x="434" y="253"/>
                </a:lnTo>
                <a:lnTo>
                  <a:pt x="394" y="245"/>
                </a:lnTo>
                <a:lnTo>
                  <a:pt x="351" y="237"/>
                </a:lnTo>
                <a:lnTo>
                  <a:pt x="311" y="224"/>
                </a:lnTo>
                <a:lnTo>
                  <a:pt x="272" y="210"/>
                </a:lnTo>
                <a:lnTo>
                  <a:pt x="233" y="194"/>
                </a:lnTo>
                <a:lnTo>
                  <a:pt x="206" y="178"/>
                </a:lnTo>
                <a:lnTo>
                  <a:pt x="180" y="160"/>
                </a:lnTo>
                <a:lnTo>
                  <a:pt x="157" y="143"/>
                </a:lnTo>
                <a:lnTo>
                  <a:pt x="133" y="124"/>
                </a:lnTo>
                <a:lnTo>
                  <a:pt x="113" y="105"/>
                </a:lnTo>
                <a:lnTo>
                  <a:pt x="94" y="86"/>
                </a:lnTo>
                <a:lnTo>
                  <a:pt x="77" y="65"/>
                </a:lnTo>
                <a:lnTo>
                  <a:pt x="60" y="45"/>
                </a:lnTo>
                <a:lnTo>
                  <a:pt x="49" y="26"/>
                </a:lnTo>
                <a:lnTo>
                  <a:pt x="34" y="0"/>
                </a:lnTo>
                <a:lnTo>
                  <a:pt x="19" y="23"/>
                </a:lnTo>
                <a:lnTo>
                  <a:pt x="9" y="43"/>
                </a:lnTo>
                <a:lnTo>
                  <a:pt x="1" y="67"/>
                </a:lnTo>
                <a:lnTo>
                  <a:pt x="0" y="92"/>
                </a:lnTo>
                <a:lnTo>
                  <a:pt x="0" y="116"/>
                </a:lnTo>
                <a:lnTo>
                  <a:pt x="0" y="146"/>
                </a:lnTo>
                <a:lnTo>
                  <a:pt x="4" y="177"/>
                </a:lnTo>
                <a:lnTo>
                  <a:pt x="9" y="207"/>
                </a:lnTo>
                <a:lnTo>
                  <a:pt x="19" y="236"/>
                </a:lnTo>
                <a:lnTo>
                  <a:pt x="35" y="267"/>
                </a:lnTo>
                <a:lnTo>
                  <a:pt x="53" y="296"/>
                </a:lnTo>
                <a:lnTo>
                  <a:pt x="77" y="323"/>
                </a:lnTo>
                <a:lnTo>
                  <a:pt x="108" y="355"/>
                </a:lnTo>
                <a:lnTo>
                  <a:pt x="136" y="379"/>
                </a:lnTo>
                <a:lnTo>
                  <a:pt x="172" y="408"/>
                </a:lnTo>
                <a:lnTo>
                  <a:pt x="218" y="437"/>
                </a:lnTo>
                <a:lnTo>
                  <a:pt x="258" y="459"/>
                </a:lnTo>
                <a:lnTo>
                  <a:pt x="308" y="483"/>
                </a:lnTo>
                <a:lnTo>
                  <a:pt x="359" y="500"/>
                </a:lnTo>
                <a:lnTo>
                  <a:pt x="410" y="514"/>
                </a:lnTo>
                <a:lnTo>
                  <a:pt x="481" y="522"/>
                </a:lnTo>
                <a:lnTo>
                  <a:pt x="540" y="525"/>
                </a:lnTo>
                <a:lnTo>
                  <a:pt x="598" y="525"/>
                </a:lnTo>
                <a:lnTo>
                  <a:pt x="1415" y="525"/>
                </a:lnTo>
                <a:lnTo>
                  <a:pt x="1415" y="667"/>
                </a:lnTo>
                <a:lnTo>
                  <a:pt x="2091" y="396"/>
                </a:lnTo>
                <a:lnTo>
                  <a:pt x="1415" y="122"/>
                </a:ln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699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0A3B-FB04-3072-6C7A-DD155F65C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F1D535E2-6BAF-243E-133D-21269084D34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18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719ECF-EE1A-3B90-5CEC-4A82597C0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Product Cost Flows</a:t>
            </a: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D3EC199E-96B6-EF76-EBA8-EC746A5D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0953922"/>
              </p:ext>
            </p:extLst>
          </p:nvPr>
        </p:nvGraphicFramePr>
        <p:xfrm>
          <a:off x="1192213" y="908050"/>
          <a:ext cx="8288337" cy="487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0" imgH="0" progId="Excel.Sheet.8">
                  <p:embed/>
                </p:oleObj>
              </mc:Choice>
              <mc:Fallback>
                <p:oleObj name="Worksheet" r:id="rId2" imgW="0" imgH="0" progId="Excel.Sheet.8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D3EC199E-96B6-EF76-EBA8-EC746A5DE35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2" r="24641"/>
                      <a:stretch>
                        <a:fillRect/>
                      </a:stretch>
                    </p:blipFill>
                    <p:spPr bwMode="auto">
                      <a:xfrm>
                        <a:off x="1192213" y="908050"/>
                        <a:ext cx="8288337" cy="48720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4">
            <a:extLst>
              <a:ext uri="{FF2B5EF4-FFF2-40B4-BE49-F238E27FC236}">
                <a16:creationId xmlns:a16="http://schemas.microsoft.com/office/drawing/2014/main" id="{B4B1D934-24EF-CC0C-E02D-5AEA6D5301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2" y="3212976"/>
            <a:ext cx="1219200" cy="1752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4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CE56A-4B13-D61B-B5E7-A11874DB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C56D1217-9B05-C16E-72A3-D13F578C04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19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456CF7-F474-19B8-30B1-0DA47ABA45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Manufacturing Cost Flows</a:t>
            </a:r>
          </a:p>
        </p:txBody>
      </p:sp>
      <p:pic>
        <p:nvPicPr>
          <p:cNvPr id="6" name="Picture 5" descr="A diagram of a company's inventory&#10;&#10;AI-generated content may be incorrect.">
            <a:extLst>
              <a:ext uri="{FF2B5EF4-FFF2-40B4-BE49-F238E27FC236}">
                <a16:creationId xmlns:a16="http://schemas.microsoft.com/office/drawing/2014/main" id="{04BBC3CF-57DF-BE31-680C-65897B070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14508"/>
            <a:ext cx="9145016" cy="4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AF863B-103C-9A3C-9F1A-BDFABDDCB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Learning Objectives of Class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57A81-398D-62BB-AE29-506724B935F9}"/>
              </a:ext>
            </a:extLst>
          </p:cNvPr>
          <p:cNvSpPr txBox="1"/>
          <p:nvPr/>
        </p:nvSpPr>
        <p:spPr>
          <a:xfrm>
            <a:off x="719404" y="980728"/>
            <a:ext cx="10705188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275"/>
              </a:spcBef>
              <a:buSzPct val="79166"/>
              <a:buAutoNum type="arabicPeriod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Identify each of the three basic manufacturing cost categories.</a:t>
            </a:r>
          </a:p>
          <a:p>
            <a:pPr marL="527685" indent="-514984">
              <a:lnSpc>
                <a:spcPct val="100000"/>
              </a:lnSpc>
              <a:spcBef>
                <a:spcPts val="1275"/>
              </a:spcBef>
              <a:buSzPct val="79166"/>
              <a:buAutoNum type="arabicPeriod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Review schedule of cost of goods manufactured</a:t>
            </a:r>
          </a:p>
          <a:p>
            <a:pPr marL="527685" indent="-514984">
              <a:lnSpc>
                <a:spcPct val="100000"/>
              </a:lnSpc>
              <a:spcBef>
                <a:spcPts val="1275"/>
              </a:spcBef>
              <a:buSzPct val="79166"/>
              <a:buAutoNum type="arabicPeriod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Describe the cost classification used in making decisions: differential costs, opportunity costs and sunk costs</a:t>
            </a:r>
          </a:p>
          <a:p>
            <a:pPr marL="527685" indent="-514984">
              <a:lnSpc>
                <a:spcPct val="100000"/>
              </a:lnSpc>
              <a:spcBef>
                <a:spcPts val="1275"/>
              </a:spcBef>
              <a:buSzPct val="79166"/>
              <a:buAutoNum type="arabicPeriod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Explain</a:t>
            </a:r>
            <a:r>
              <a:rPr lang="en-CA" sz="2400" spc="-3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variable,</a:t>
            </a:r>
            <a:r>
              <a:rPr lang="en-CA" sz="2400" spc="-4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fixed,</a:t>
            </a:r>
            <a:r>
              <a:rPr lang="en-CA" sz="2400" spc="-6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and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mixed</a:t>
            </a:r>
            <a:r>
              <a:rPr lang="en-CA" sz="2400" spc="-5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costs</a:t>
            </a:r>
            <a:r>
              <a:rPr lang="en-CA" sz="2400" spc="-8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and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6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relevant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spc="-10" dirty="0">
                <a:latin typeface="Arial MT"/>
                <a:cs typeface="Arial MT"/>
              </a:rPr>
              <a:t>range.</a:t>
            </a:r>
            <a:endParaRPr lang="en-CA" sz="2400" dirty="0">
              <a:latin typeface="Arial MT"/>
              <a:cs typeface="Arial MT"/>
            </a:endParaRPr>
          </a:p>
          <a:p>
            <a:pPr marL="527685" indent="-514984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Apply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spc="-20" dirty="0">
                <a:latin typeface="Arial MT"/>
                <a:cs typeface="Arial MT"/>
              </a:rPr>
              <a:t>high-</a:t>
            </a:r>
            <a:r>
              <a:rPr lang="en-CA" sz="2400" dirty="0">
                <a:latin typeface="Arial MT"/>
                <a:cs typeface="Arial MT"/>
              </a:rPr>
              <a:t>low</a:t>
            </a:r>
            <a:r>
              <a:rPr lang="en-CA" sz="2400" spc="-3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method</a:t>
            </a:r>
            <a:r>
              <a:rPr lang="en-CA" sz="2400" spc="-7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to</a:t>
            </a:r>
            <a:r>
              <a:rPr lang="en-CA" sz="2400" spc="-8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determine</a:t>
            </a:r>
            <a:r>
              <a:rPr lang="en-CA" sz="2400" spc="-5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components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of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mixed</a:t>
            </a:r>
            <a:r>
              <a:rPr lang="en-CA" sz="2400" spc="-40" dirty="0">
                <a:latin typeface="Arial MT"/>
                <a:cs typeface="Arial MT"/>
              </a:rPr>
              <a:t> </a:t>
            </a:r>
            <a:r>
              <a:rPr lang="en-CA" sz="2400" spc="-10" dirty="0">
                <a:latin typeface="Arial MT"/>
                <a:cs typeface="Arial MT"/>
              </a:rPr>
              <a:t>costs.</a:t>
            </a:r>
            <a:endParaRPr lang="en-CA" sz="2400" dirty="0">
              <a:latin typeface="Arial MT"/>
              <a:cs typeface="Arial MT"/>
            </a:endParaRPr>
          </a:p>
          <a:p>
            <a:pPr marL="527685" indent="-514984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Prepare</a:t>
            </a:r>
            <a:r>
              <a:rPr lang="en-CA" sz="2400" spc="-6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a</a:t>
            </a:r>
            <a:r>
              <a:rPr lang="en-CA" sz="2400" spc="-7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CVP</a:t>
            </a:r>
            <a:r>
              <a:rPr lang="en-CA" sz="2400" spc="-10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income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statement</a:t>
            </a:r>
            <a:r>
              <a:rPr lang="en-CA" sz="2400" spc="-6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to</a:t>
            </a:r>
            <a:r>
              <a:rPr lang="en-CA" sz="2400" spc="-7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determine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spc="-10" dirty="0">
                <a:latin typeface="Arial MT"/>
                <a:cs typeface="Arial MT"/>
              </a:rPr>
              <a:t>contribution</a:t>
            </a:r>
            <a:r>
              <a:rPr lang="en-CA" sz="2400" spc="-65" dirty="0">
                <a:latin typeface="Arial MT"/>
                <a:cs typeface="Arial MT"/>
              </a:rPr>
              <a:t> </a:t>
            </a:r>
            <a:r>
              <a:rPr lang="en-CA" sz="2400" spc="-10" dirty="0">
                <a:latin typeface="Arial MT"/>
                <a:cs typeface="Arial MT"/>
              </a:rPr>
              <a:t>margin.</a:t>
            </a:r>
            <a:endParaRPr lang="en-CA" sz="2400" dirty="0">
              <a:latin typeface="Arial MT"/>
              <a:cs typeface="Arial MT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4FBADE6-F96E-AE82-8D81-6B354268EB8B}"/>
              </a:ext>
            </a:extLst>
          </p:cNvPr>
          <p:cNvSpPr txBox="1"/>
          <p:nvPr/>
        </p:nvSpPr>
        <p:spPr>
          <a:xfrm>
            <a:off x="719404" y="4869160"/>
            <a:ext cx="10490200" cy="8305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Key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Takeaway: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Changes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level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volume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activity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should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correlated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changes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costs.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78057-0BE2-A13C-DFDC-FA1709BBD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9570001-0B5D-A7D5-0ED4-6E07FC11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CA" sz="3200" dirty="0"/>
              <a:t>Classification of Costs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28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C4FFE-7682-509B-97F2-F2867700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C901AE46-EEFE-2AEA-E8DC-30B09782C41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21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62004-37AC-15CF-4275-E0C09CEAF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Class 1 “Recap”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7D3413E-2DC8-9445-085C-2E8E708D5714}"/>
              </a:ext>
            </a:extLst>
          </p:cNvPr>
          <p:cNvSpPr txBox="1"/>
          <p:nvPr/>
        </p:nvSpPr>
        <p:spPr>
          <a:xfrm>
            <a:off x="341389" y="638426"/>
            <a:ext cx="10490200" cy="407804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CA" sz="2400" dirty="0">
                <a:latin typeface="Arial MT"/>
                <a:cs typeface="Arial MT"/>
              </a:rPr>
              <a:t>Make sure you understand this concept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E97A2AC-BCB9-EA9C-F127-B46DD32B65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72" y="1628800"/>
            <a:ext cx="5750190" cy="2244907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935969EB-B413-FDC8-AF99-B42441F615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215" y="4149917"/>
            <a:ext cx="5601655" cy="2375431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47A1B31B-EBF5-92AE-B947-6585627E76C4}"/>
              </a:ext>
            </a:extLst>
          </p:cNvPr>
          <p:cNvSpPr txBox="1"/>
          <p:nvPr/>
        </p:nvSpPr>
        <p:spPr>
          <a:xfrm>
            <a:off x="6639559" y="1525015"/>
            <a:ext cx="4773930" cy="4676921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r>
              <a:rPr sz="1800" b="1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Costs</a:t>
            </a:r>
            <a:endParaRPr sz="18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035"/>
              </a:spcBef>
              <a:buSzPct val="80555"/>
              <a:buChar char="•"/>
              <a:tabLst>
                <a:tab pos="469900" algn="l"/>
              </a:tabLst>
            </a:pPr>
            <a:r>
              <a:rPr sz="1800" spc="-10" dirty="0">
                <a:latin typeface="Arial MT"/>
                <a:cs typeface="Arial MT"/>
              </a:rPr>
              <a:t>Variable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total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directly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proportionately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activity level.</a:t>
            </a:r>
            <a:endParaRPr sz="1800" dirty="0">
              <a:latin typeface="Arial MT"/>
              <a:cs typeface="Arial MT"/>
            </a:endParaRPr>
          </a:p>
          <a:p>
            <a:pPr marL="469900" marR="33655" indent="-457200">
              <a:lnSpc>
                <a:spcPct val="100000"/>
              </a:lnSpc>
              <a:spcBef>
                <a:spcPts val="1030"/>
              </a:spcBef>
              <a:buSzPct val="80555"/>
              <a:buChar char="•"/>
              <a:tabLst>
                <a:tab pos="469900" algn="l"/>
              </a:tabLst>
            </a:pPr>
            <a:r>
              <a:rPr sz="1800" spc="-10" dirty="0">
                <a:latin typeface="Arial MT"/>
                <a:cs typeface="Arial MT"/>
              </a:rPr>
              <a:t>Variable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remain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at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level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activity.</a:t>
            </a:r>
            <a:endParaRPr lang="en-CA" sz="1800" spc="-10" dirty="0">
              <a:latin typeface="Arial MT"/>
              <a:cs typeface="Arial MT"/>
            </a:endParaRPr>
          </a:p>
          <a:p>
            <a:pPr marL="12700" marR="33655">
              <a:lnSpc>
                <a:spcPct val="100000"/>
              </a:lnSpc>
              <a:spcBef>
                <a:spcPts val="1030"/>
              </a:spcBef>
              <a:buSzPct val="80555"/>
              <a:tabLst>
                <a:tab pos="469900" algn="l"/>
              </a:tabLst>
            </a:pPr>
            <a:endParaRPr lang="en-CA" spc="-10" dirty="0">
              <a:latin typeface="Arial MT"/>
              <a:cs typeface="Arial MT"/>
            </a:endParaRPr>
          </a:p>
          <a:p>
            <a:pPr marL="12700" marR="33655">
              <a:spcBef>
                <a:spcPts val="1030"/>
              </a:spcBef>
              <a:buSzPct val="80555"/>
              <a:tabLst>
                <a:tab pos="469900" algn="l"/>
              </a:tabLst>
            </a:pPr>
            <a:r>
              <a:rPr lang="en-CA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Fixed</a:t>
            </a:r>
            <a:r>
              <a:rPr lang="en-CA" b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en-CA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Costs</a:t>
            </a:r>
            <a:endParaRPr lang="en-CA" sz="1800" dirty="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80555"/>
              <a:buChar char="•"/>
              <a:tabLst>
                <a:tab pos="469900" algn="l"/>
              </a:tabLst>
            </a:pPr>
            <a:r>
              <a:rPr lang="en-CA" dirty="0">
                <a:latin typeface="Arial MT"/>
                <a:cs typeface="Arial MT"/>
              </a:rPr>
              <a:t>Costs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that</a:t>
            </a:r>
            <a:r>
              <a:rPr lang="en-CA" spc="-1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remain</a:t>
            </a:r>
            <a:r>
              <a:rPr lang="en-CA" spc="-1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the</a:t>
            </a:r>
            <a:r>
              <a:rPr lang="en-CA" spc="-3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same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in</a:t>
            </a:r>
            <a:r>
              <a:rPr lang="en-CA" spc="-2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total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spc="-10" dirty="0">
                <a:latin typeface="Arial MT"/>
                <a:cs typeface="Arial MT"/>
              </a:rPr>
              <a:t>regardless </a:t>
            </a:r>
            <a:r>
              <a:rPr lang="en-CA" dirty="0">
                <a:latin typeface="Arial MT"/>
                <a:cs typeface="Arial MT"/>
              </a:rPr>
              <a:t>of</a:t>
            </a:r>
            <a:r>
              <a:rPr lang="en-CA" spc="-2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changes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in</a:t>
            </a:r>
            <a:r>
              <a:rPr lang="en-CA" spc="-2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the</a:t>
            </a:r>
            <a:r>
              <a:rPr lang="en-CA" spc="-3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activity</a:t>
            </a:r>
            <a:r>
              <a:rPr lang="en-CA" spc="-2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level</a:t>
            </a:r>
            <a:r>
              <a:rPr lang="en-CA" spc="-1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within</a:t>
            </a:r>
            <a:r>
              <a:rPr lang="en-CA" spc="25" dirty="0">
                <a:latin typeface="Arial MT"/>
                <a:cs typeface="Arial MT"/>
              </a:rPr>
              <a:t> </a:t>
            </a:r>
            <a:r>
              <a:rPr lang="en-CA" spc="-50" dirty="0">
                <a:latin typeface="Arial MT"/>
                <a:cs typeface="Arial MT"/>
              </a:rPr>
              <a:t>a </a:t>
            </a:r>
            <a:r>
              <a:rPr lang="en-CA" dirty="0">
                <a:latin typeface="Arial MT"/>
                <a:cs typeface="Arial MT"/>
              </a:rPr>
              <a:t>relevant</a:t>
            </a:r>
            <a:r>
              <a:rPr lang="en-CA" spc="-30" dirty="0">
                <a:latin typeface="Arial MT"/>
                <a:cs typeface="Arial MT"/>
              </a:rPr>
              <a:t> </a:t>
            </a:r>
            <a:r>
              <a:rPr lang="en-CA" spc="-10" dirty="0">
                <a:latin typeface="Arial MT"/>
                <a:cs typeface="Arial MT"/>
              </a:rPr>
              <a:t>range.</a:t>
            </a:r>
            <a:endParaRPr lang="en-CA" dirty="0">
              <a:latin typeface="Arial MT"/>
              <a:cs typeface="Arial MT"/>
            </a:endParaRPr>
          </a:p>
          <a:p>
            <a:pPr marL="469900" marR="209550" indent="-457200">
              <a:lnSpc>
                <a:spcPct val="100000"/>
              </a:lnSpc>
              <a:spcBef>
                <a:spcPts val="1035"/>
              </a:spcBef>
              <a:buSzPct val="80555"/>
              <a:buChar char="•"/>
              <a:tabLst>
                <a:tab pos="469900" algn="l"/>
              </a:tabLst>
            </a:pPr>
            <a:r>
              <a:rPr lang="en-CA" dirty="0">
                <a:latin typeface="Arial MT"/>
                <a:cs typeface="Arial MT"/>
              </a:rPr>
              <a:t>Fixed</a:t>
            </a:r>
            <a:r>
              <a:rPr lang="en-CA" spc="-2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cost</a:t>
            </a:r>
            <a:r>
              <a:rPr lang="en-CA" spc="-2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per</a:t>
            </a:r>
            <a:r>
              <a:rPr lang="en-CA" spc="-2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unit</a:t>
            </a:r>
            <a:r>
              <a:rPr lang="en-CA" spc="-1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cost</a:t>
            </a:r>
            <a:r>
              <a:rPr lang="en-CA" spc="-3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varies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inversely</a:t>
            </a:r>
            <a:r>
              <a:rPr lang="en-CA" spc="-20" dirty="0">
                <a:latin typeface="Arial MT"/>
                <a:cs typeface="Arial MT"/>
              </a:rPr>
              <a:t> with </a:t>
            </a:r>
            <a:r>
              <a:rPr lang="en-CA" dirty="0">
                <a:latin typeface="Arial MT"/>
                <a:cs typeface="Arial MT"/>
              </a:rPr>
              <a:t>activity:</a:t>
            </a:r>
            <a:r>
              <a:rPr lang="en-CA" spc="37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As</a:t>
            </a:r>
            <a:r>
              <a:rPr lang="en-CA" spc="-2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volume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increases,</a:t>
            </a:r>
            <a:r>
              <a:rPr lang="en-CA" spc="-15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unit</a:t>
            </a:r>
            <a:r>
              <a:rPr lang="en-CA" spc="-20" dirty="0">
                <a:latin typeface="Arial MT"/>
                <a:cs typeface="Arial MT"/>
              </a:rPr>
              <a:t> cost </a:t>
            </a:r>
            <a:r>
              <a:rPr lang="en-CA" dirty="0">
                <a:latin typeface="Arial MT"/>
                <a:cs typeface="Arial MT"/>
              </a:rPr>
              <a:t>declines,</a:t>
            </a:r>
            <a:r>
              <a:rPr lang="en-CA" spc="-2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and</a:t>
            </a:r>
            <a:r>
              <a:rPr lang="en-CA" spc="-30" dirty="0">
                <a:latin typeface="Arial MT"/>
                <a:cs typeface="Arial MT"/>
              </a:rPr>
              <a:t> </a:t>
            </a:r>
            <a:r>
              <a:rPr lang="en-CA" dirty="0">
                <a:latin typeface="Arial MT"/>
                <a:cs typeface="Arial MT"/>
              </a:rPr>
              <a:t>vice</a:t>
            </a:r>
            <a:r>
              <a:rPr lang="en-CA" spc="-40" dirty="0">
                <a:latin typeface="Arial MT"/>
                <a:cs typeface="Arial MT"/>
              </a:rPr>
              <a:t> </a:t>
            </a:r>
            <a:r>
              <a:rPr lang="en-CA" spc="-10" dirty="0">
                <a:latin typeface="Arial MT"/>
                <a:cs typeface="Arial MT"/>
              </a:rPr>
              <a:t>versa.</a:t>
            </a:r>
            <a:endParaRPr lang="en-CA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2652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ubTitle" idx="1"/>
          </p:nvPr>
        </p:nvSpPr>
        <p:spPr>
          <a:xfrm>
            <a:off x="335361" y="-1156293"/>
            <a:ext cx="9601067" cy="276383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700"/>
              </a:spcBef>
            </a:pPr>
            <a:r>
              <a:rPr spc="-30" dirty="0"/>
              <a:t>True</a:t>
            </a:r>
            <a:r>
              <a:rPr spc="-35" dirty="0"/>
              <a:t> </a:t>
            </a:r>
            <a:r>
              <a:rPr spc="-15" dirty="0"/>
              <a:t>Variable</a:t>
            </a:r>
            <a:r>
              <a:rPr spc="-40" dirty="0"/>
              <a:t> </a:t>
            </a:r>
            <a:r>
              <a:rPr dirty="0"/>
              <a:t>Cost</a:t>
            </a:r>
          </a:p>
          <a:p>
            <a:pPr marL="420370" marR="3048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420370" algn="l"/>
                <a:tab pos="421005" algn="l"/>
              </a:tabLst>
            </a:pPr>
            <a:r>
              <a:rPr b="0" dirty="0">
                <a:latin typeface="Arial MT"/>
                <a:cs typeface="Arial MT"/>
              </a:rPr>
              <a:t>The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amount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used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during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 </a:t>
            </a:r>
            <a:r>
              <a:rPr b="0" spc="-5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period varies in direct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proportion to the level of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production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20" dirty="0">
                <a:latin typeface="Arial MT"/>
                <a:cs typeface="Arial MT"/>
              </a:rPr>
              <a:t>activity.</a:t>
            </a:r>
          </a:p>
          <a:p>
            <a:pPr>
              <a:lnSpc>
                <a:spcPct val="100000"/>
              </a:lnSpc>
            </a:pPr>
            <a:r>
              <a:rPr lang="en-US" spc="-50" dirty="0"/>
              <a:t>Types</a:t>
            </a:r>
            <a:r>
              <a:rPr lang="en-US" spc="15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dirty="0"/>
              <a:t>Fixed</a:t>
            </a:r>
            <a:r>
              <a:rPr lang="en-US" spc="-40" dirty="0"/>
              <a:t> </a:t>
            </a:r>
            <a:r>
              <a:rPr lang="en-US" dirty="0"/>
              <a:t>&amp;</a:t>
            </a:r>
            <a:r>
              <a:rPr lang="en-US" spc="-10" dirty="0"/>
              <a:t> </a:t>
            </a:r>
            <a:r>
              <a:rPr lang="en-US" spc="-20" dirty="0"/>
              <a:t>Variable</a:t>
            </a:r>
            <a:r>
              <a:rPr lang="en-US" spc="-45" dirty="0"/>
              <a:t> </a:t>
            </a:r>
            <a:r>
              <a:rPr lang="en-US" dirty="0"/>
              <a:t>Costs</a:t>
            </a: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/>
              <a:t>Step</a:t>
            </a:r>
            <a:r>
              <a:rPr spc="-40" dirty="0"/>
              <a:t> </a:t>
            </a:r>
            <a:r>
              <a:rPr spc="-15" dirty="0"/>
              <a:t>Variable</a:t>
            </a:r>
            <a:r>
              <a:rPr spc="-35" dirty="0"/>
              <a:t> </a:t>
            </a:r>
            <a:r>
              <a:rPr dirty="0"/>
              <a:t>Cost</a:t>
            </a: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b="0" dirty="0">
                <a:latin typeface="Arial MT"/>
                <a:cs typeface="Arial MT"/>
              </a:rPr>
              <a:t>The cost of a resource that is </a:t>
            </a:r>
            <a:r>
              <a:rPr b="0" spc="-5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obtainable only in large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amounts and the increase or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decrease only in response to </a:t>
            </a:r>
            <a:r>
              <a:rPr b="0" spc="-5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fairly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wide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changes</a:t>
            </a:r>
            <a:r>
              <a:rPr b="0" spc="-3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in</a:t>
            </a:r>
            <a:r>
              <a:rPr b="0" spc="-10" dirty="0">
                <a:latin typeface="Arial MT"/>
                <a:cs typeface="Arial MT"/>
              </a:rPr>
              <a:t> </a:t>
            </a:r>
            <a:r>
              <a:rPr b="0" spc="-20" dirty="0">
                <a:latin typeface="Arial MT"/>
                <a:cs typeface="Arial MT"/>
              </a:rPr>
              <a:t>activity.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826" y="900531"/>
            <a:ext cx="1494511" cy="1414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068" y="3071868"/>
            <a:ext cx="1368269" cy="16794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9939" y="1102254"/>
            <a:ext cx="1660685" cy="133776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955194" y="3284984"/>
            <a:ext cx="1535430" cy="1588135"/>
            <a:chOff x="5847079" y="4198678"/>
            <a:chExt cx="1535430" cy="15881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079" y="4198678"/>
              <a:ext cx="941323" cy="9203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8503" y="4721352"/>
              <a:ext cx="1063752" cy="1065276"/>
            </a:xfrm>
            <a:prstGeom prst="rect">
              <a:avLst/>
            </a:prstGeom>
          </p:spPr>
        </p:pic>
      </p:grpSp>
      <p:sp>
        <p:nvSpPr>
          <p:cNvPr id="22" name="object 3">
            <a:extLst>
              <a:ext uri="{FF2B5EF4-FFF2-40B4-BE49-F238E27FC236}">
                <a16:creationId xmlns:a16="http://schemas.microsoft.com/office/drawing/2014/main" id="{2A7D74B8-EE66-3F88-6B08-57DAEA54A0CC}"/>
              </a:ext>
            </a:extLst>
          </p:cNvPr>
          <p:cNvSpPr txBox="1">
            <a:spLocks/>
          </p:cNvSpPr>
          <p:nvPr/>
        </p:nvSpPr>
        <p:spPr>
          <a:xfrm>
            <a:off x="2146990" y="1004536"/>
            <a:ext cx="3406140" cy="350858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7063" indent="-1698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74738" indent="-1603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24000" indent="-1524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73263" indent="-1444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4209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870200" indent="-1270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319463" indent="-1190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7925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ts val="940"/>
              </a:spcBef>
              <a:buNone/>
            </a:pPr>
            <a:r>
              <a:rPr lang="en-US" u="sng" dirty="0"/>
              <a:t>Committed</a:t>
            </a:r>
            <a:r>
              <a:rPr lang="en-US" u="sng" spc="-50" dirty="0"/>
              <a:t> </a:t>
            </a:r>
            <a:r>
              <a:rPr lang="en-US" u="sng" dirty="0"/>
              <a:t>Fixed</a:t>
            </a:r>
            <a:r>
              <a:rPr lang="en-US" u="sng" spc="-40" dirty="0"/>
              <a:t> </a:t>
            </a:r>
            <a:r>
              <a:rPr lang="en-US" u="sng" dirty="0"/>
              <a:t>Costs</a:t>
            </a:r>
          </a:p>
          <a:p>
            <a:pPr marL="355600" marR="161290" indent="-342900">
              <a:lnSpc>
                <a:spcPct val="90000"/>
              </a:lnSpc>
              <a:spcBef>
                <a:spcPts val="1080"/>
              </a:spcBef>
              <a:tabLst>
                <a:tab pos="354965" algn="l"/>
                <a:tab pos="355600" algn="l"/>
              </a:tabLst>
            </a:pPr>
            <a:r>
              <a:rPr lang="en-US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Cannot</a:t>
            </a:r>
            <a:r>
              <a:rPr lang="en-US" u="heavy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lang="en-US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be</a:t>
            </a:r>
            <a:r>
              <a:rPr lang="en-US" u="heavy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reduced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easily </a:t>
            </a:r>
            <a:r>
              <a:rPr lang="en-US" spc="-5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without significantly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impacting operations and </a:t>
            </a:r>
            <a:r>
              <a:rPr lang="en-US" spc="-5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objectives.</a:t>
            </a:r>
          </a:p>
          <a:p>
            <a:pPr>
              <a:buFont typeface="Arial MT"/>
              <a:buChar char="•"/>
            </a:pPr>
            <a:endParaRPr lang="en-US" sz="2200" dirty="0">
              <a:latin typeface="Arial MT"/>
              <a:cs typeface="Arial MT"/>
            </a:endParaRPr>
          </a:p>
          <a:p>
            <a:pPr marL="0" indent="0">
              <a:spcBef>
                <a:spcPts val="1550"/>
              </a:spcBef>
              <a:buNone/>
            </a:pPr>
            <a:r>
              <a:rPr lang="en-US" u="sng" dirty="0"/>
              <a:t>Discretionary</a:t>
            </a:r>
            <a:r>
              <a:rPr lang="en-US" u="sng" spc="-70" dirty="0"/>
              <a:t> </a:t>
            </a:r>
            <a:r>
              <a:rPr lang="en-US" u="sng" dirty="0"/>
              <a:t>Fixed</a:t>
            </a:r>
            <a:r>
              <a:rPr lang="en-US" u="sng" spc="-30" dirty="0"/>
              <a:t> </a:t>
            </a:r>
            <a:r>
              <a:rPr lang="en-US" u="sng" dirty="0"/>
              <a:t>Costs</a:t>
            </a:r>
          </a:p>
          <a:p>
            <a:pPr marL="355600" marR="5080" indent="-342900">
              <a:lnSpc>
                <a:spcPts val="2160"/>
              </a:lnSpc>
              <a:spcBef>
                <a:spcPts val="1110"/>
              </a:spcBef>
              <a:tabLst>
                <a:tab pos="354965" algn="l"/>
                <a:tab pos="355600" algn="l"/>
              </a:tabLst>
            </a:pPr>
            <a:r>
              <a:rPr lang="en-US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Can be</a:t>
            </a:r>
            <a:r>
              <a:rPr lang="en-US" dirty="0">
                <a:latin typeface="Arial MT"/>
                <a:cs typeface="Arial MT"/>
              </a:rPr>
              <a:t> reduced more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easily in the short run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without</a:t>
            </a:r>
            <a:r>
              <a:rPr lang="en-US" spc="-5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significant</a:t>
            </a:r>
            <a:r>
              <a:rPr lang="en-US" spc="-5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changes </a:t>
            </a:r>
            <a:r>
              <a:rPr lang="en-US" spc="-5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to operations and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objectives.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5D21A4A1-E524-C5CD-7141-0F3A524D3ADA}"/>
              </a:ext>
            </a:extLst>
          </p:cNvPr>
          <p:cNvSpPr txBox="1">
            <a:spLocks/>
          </p:cNvSpPr>
          <p:nvPr/>
        </p:nvSpPr>
        <p:spPr>
          <a:xfrm>
            <a:off x="7853679" y="1016723"/>
            <a:ext cx="3695700" cy="3967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7063" indent="-1698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74738" indent="-1603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24000" indent="-1524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73263" indent="-1444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4209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870200" indent="-1270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319463" indent="-1190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7925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ts val="700"/>
              </a:spcBef>
              <a:buNone/>
            </a:pPr>
            <a:r>
              <a:rPr lang="en-US" u="sng" spc="-30" dirty="0"/>
              <a:t>True</a:t>
            </a:r>
            <a:r>
              <a:rPr lang="en-US" u="sng" spc="-35" dirty="0"/>
              <a:t> </a:t>
            </a:r>
            <a:r>
              <a:rPr lang="en-US" u="sng" spc="-15" dirty="0"/>
              <a:t>Variable</a:t>
            </a:r>
            <a:r>
              <a:rPr lang="en-US" u="sng" spc="-40" dirty="0"/>
              <a:t> </a:t>
            </a:r>
            <a:r>
              <a:rPr lang="en-US" u="sng" dirty="0"/>
              <a:t>Cost</a:t>
            </a:r>
          </a:p>
          <a:p>
            <a:pPr marL="420370" marR="304800" indent="-342900">
              <a:spcBef>
                <a:spcPts val="605"/>
              </a:spcBef>
              <a:tabLst>
                <a:tab pos="420370" algn="l"/>
                <a:tab pos="421005" algn="l"/>
              </a:tabLst>
            </a:pPr>
            <a:r>
              <a:rPr lang="en-US" dirty="0">
                <a:latin typeface="Arial MT"/>
                <a:cs typeface="Arial MT"/>
              </a:rPr>
              <a:t>The</a:t>
            </a:r>
            <a:r>
              <a:rPr lang="en-US" spc="-3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amount</a:t>
            </a:r>
            <a:r>
              <a:rPr lang="en-US" spc="-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used</a:t>
            </a:r>
            <a:r>
              <a:rPr lang="en-US" spc="-2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during</a:t>
            </a:r>
            <a:r>
              <a:rPr lang="en-US" spc="-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 </a:t>
            </a:r>
            <a:r>
              <a:rPr lang="en-US" spc="-5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period varies in direct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proportion to the level of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production</a:t>
            </a:r>
            <a:r>
              <a:rPr lang="en-US" spc="-45" dirty="0">
                <a:latin typeface="Arial MT"/>
                <a:cs typeface="Arial MT"/>
              </a:rPr>
              <a:t> </a:t>
            </a:r>
            <a:r>
              <a:rPr lang="en-US" spc="-20" dirty="0">
                <a:latin typeface="Arial MT"/>
                <a:cs typeface="Arial MT"/>
              </a:rPr>
              <a:t>activity.</a:t>
            </a:r>
          </a:p>
          <a:p>
            <a:endParaRPr lang="en-US" sz="2200" dirty="0">
              <a:latin typeface="Arial MT"/>
              <a:cs typeface="Arial MT"/>
            </a:endParaRPr>
          </a:p>
          <a:p>
            <a:endParaRPr lang="en-US" sz="2200" dirty="0">
              <a:latin typeface="Arial MT"/>
              <a:cs typeface="Arial MT"/>
            </a:endParaRPr>
          </a:p>
          <a:p>
            <a:pPr marL="0" indent="0">
              <a:spcBef>
                <a:spcPts val="1730"/>
              </a:spcBef>
              <a:buNone/>
            </a:pPr>
            <a:r>
              <a:rPr lang="en-US" u="sng" dirty="0"/>
              <a:t>Step</a:t>
            </a:r>
            <a:r>
              <a:rPr lang="en-US" u="sng" spc="-40" dirty="0"/>
              <a:t> </a:t>
            </a:r>
            <a:r>
              <a:rPr lang="en-US" u="sng" spc="-15" dirty="0"/>
              <a:t>Variable</a:t>
            </a:r>
            <a:r>
              <a:rPr lang="en-US" u="sng" spc="-35" dirty="0"/>
              <a:t> </a:t>
            </a:r>
            <a:r>
              <a:rPr lang="en-US" u="sng" dirty="0"/>
              <a:t>Cost</a:t>
            </a:r>
          </a:p>
          <a:p>
            <a:pPr marL="355600" marR="5080" indent="-342900"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n-US" dirty="0">
                <a:latin typeface="Arial MT"/>
                <a:cs typeface="Arial MT"/>
              </a:rPr>
              <a:t>The cost of a resource that is </a:t>
            </a:r>
            <a:r>
              <a:rPr lang="en-US" spc="-5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obtainable only in large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amounts and the increase or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decrease only in response to </a:t>
            </a:r>
            <a:r>
              <a:rPr lang="en-US" spc="-5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fairly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wide</a:t>
            </a:r>
            <a:r>
              <a:rPr lang="en-US" spc="-2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changes</a:t>
            </a:r>
            <a:r>
              <a:rPr lang="en-US" spc="-3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in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lang="en-US" spc="-20" dirty="0">
                <a:latin typeface="Arial MT"/>
                <a:cs typeface="Arial MT"/>
              </a:rPr>
              <a:t>activity.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8E31BF1-AE58-3994-3BF9-25535C6DD3BF}"/>
              </a:ext>
            </a:extLst>
          </p:cNvPr>
          <p:cNvSpPr txBox="1"/>
          <p:nvPr/>
        </p:nvSpPr>
        <p:spPr>
          <a:xfrm>
            <a:off x="2180948" y="5582547"/>
            <a:ext cx="7089775" cy="65532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085"/>
              </a:spcBef>
            </a:pPr>
            <a:r>
              <a:rPr sz="2400" dirty="0">
                <a:latin typeface="Arial MT"/>
                <a:cs typeface="Arial MT"/>
              </a:rPr>
              <a:t>Why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important?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some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examples?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A994B-3A5D-9693-99DC-554525ECE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>
            <a:extLst>
              <a:ext uri="{FF2B5EF4-FFF2-40B4-BE49-F238E27FC236}">
                <a16:creationId xmlns:a16="http://schemas.microsoft.com/office/drawing/2014/main" id="{39851A85-BFE4-7B46-060B-2D90641DC64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997E00E-929A-9DCE-CA9C-C9CB9E4633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5361" y="-1156293"/>
            <a:ext cx="9601067" cy="276383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700"/>
              </a:spcBef>
            </a:pPr>
            <a:r>
              <a:rPr spc="-30" dirty="0"/>
              <a:t>True</a:t>
            </a:r>
            <a:r>
              <a:rPr spc="-35" dirty="0"/>
              <a:t> </a:t>
            </a:r>
            <a:r>
              <a:rPr spc="-15" dirty="0"/>
              <a:t>Variable</a:t>
            </a:r>
            <a:r>
              <a:rPr spc="-40" dirty="0"/>
              <a:t> </a:t>
            </a:r>
            <a:r>
              <a:rPr dirty="0"/>
              <a:t>Cost</a:t>
            </a:r>
          </a:p>
          <a:p>
            <a:pPr marL="420370" marR="3048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420370" algn="l"/>
                <a:tab pos="421005" algn="l"/>
              </a:tabLst>
            </a:pPr>
            <a:r>
              <a:rPr b="0" dirty="0">
                <a:latin typeface="Arial MT"/>
                <a:cs typeface="Arial MT"/>
              </a:rPr>
              <a:t>The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amount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used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during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 </a:t>
            </a:r>
            <a:r>
              <a:rPr b="0" spc="-5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period varies in direct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proportion to the level of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production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20" dirty="0">
                <a:latin typeface="Arial MT"/>
                <a:cs typeface="Arial MT"/>
              </a:rPr>
              <a:t>activity.</a:t>
            </a:r>
          </a:p>
          <a:p>
            <a:pPr>
              <a:lnSpc>
                <a:spcPct val="100000"/>
              </a:lnSpc>
            </a:pPr>
            <a:r>
              <a:rPr lang="en-CA" spc="-50" dirty="0"/>
              <a:t>Concept Application</a:t>
            </a: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/>
              <a:t>Step</a:t>
            </a:r>
            <a:r>
              <a:rPr spc="-40" dirty="0"/>
              <a:t> </a:t>
            </a:r>
            <a:r>
              <a:rPr spc="-15" dirty="0"/>
              <a:t>Variable</a:t>
            </a:r>
            <a:r>
              <a:rPr spc="-35" dirty="0"/>
              <a:t> </a:t>
            </a:r>
            <a:r>
              <a:rPr dirty="0"/>
              <a:t>Cost</a:t>
            </a: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b="0" dirty="0">
                <a:latin typeface="Arial MT"/>
                <a:cs typeface="Arial MT"/>
              </a:rPr>
              <a:t>The cost of a resource that is </a:t>
            </a:r>
            <a:r>
              <a:rPr b="0" spc="-5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obtainable only in large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amounts and the increase or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decrease only in response to </a:t>
            </a:r>
            <a:r>
              <a:rPr b="0" spc="-5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fairly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wide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changes</a:t>
            </a:r>
            <a:r>
              <a:rPr b="0" spc="-3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in</a:t>
            </a:r>
            <a:r>
              <a:rPr b="0" spc="-10" dirty="0">
                <a:latin typeface="Arial MT"/>
                <a:cs typeface="Arial MT"/>
              </a:rPr>
              <a:t> </a:t>
            </a:r>
            <a:r>
              <a:rPr b="0" spc="-20" dirty="0">
                <a:latin typeface="Arial MT"/>
                <a:cs typeface="Arial MT"/>
              </a:rPr>
              <a:t>activity.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3BBD7AF-2A4D-77EC-958C-F77B08795F3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361" y="813837"/>
            <a:ext cx="4994148" cy="5230325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2684BB5A-6421-A160-0561-E5BB83C34FCA}"/>
              </a:ext>
            </a:extLst>
          </p:cNvPr>
          <p:cNvSpPr txBox="1"/>
          <p:nvPr/>
        </p:nvSpPr>
        <p:spPr>
          <a:xfrm>
            <a:off x="6096000" y="1034797"/>
            <a:ext cx="5364480" cy="171005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wrap="square" lIns="0" tIns="298450" rIns="0" bIns="0" rtlCol="0">
            <a:spAutoFit/>
          </a:bodyPr>
          <a:lstStyle/>
          <a:p>
            <a:pPr marL="355600" marR="349250" indent="97155" algn="just">
              <a:lnSpc>
                <a:spcPct val="100000"/>
              </a:lnSpc>
              <a:spcBef>
                <a:spcPts val="2350"/>
              </a:spcBef>
            </a:pPr>
            <a:r>
              <a:rPr sz="2400" spc="-135" dirty="0">
                <a:latin typeface="Arial MT"/>
                <a:cs typeface="Arial MT"/>
              </a:rPr>
              <a:t>To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profitable,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how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seats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sold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an</a:t>
            </a:r>
            <a:r>
              <a:rPr sz="2400" spc="-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Air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Canada </a:t>
            </a:r>
            <a:r>
              <a:rPr sz="2400" dirty="0">
                <a:latin typeface="Arial MT"/>
                <a:cs typeface="Arial MT"/>
              </a:rPr>
              <a:t>Flight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going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Toronto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Paris?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E8912078-588E-E3A7-7F51-9233E4E184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8008" y="2996952"/>
            <a:ext cx="5364479" cy="2456688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4FBB4CA3-2F04-E6DE-CF09-B348C745A96A}"/>
              </a:ext>
            </a:extLst>
          </p:cNvPr>
          <p:cNvSpPr txBox="1"/>
          <p:nvPr/>
        </p:nvSpPr>
        <p:spPr>
          <a:xfrm>
            <a:off x="2203871" y="5795223"/>
            <a:ext cx="7089775" cy="50847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191770" algn="ctr">
              <a:spcBef>
                <a:spcPts val="1085"/>
              </a:spcBef>
            </a:pPr>
            <a:r>
              <a:rPr lang="en-CA" sz="2400" dirty="0">
                <a:latin typeface="Arial MT"/>
                <a:cs typeface="Arial MT"/>
              </a:rPr>
              <a:t>What</a:t>
            </a:r>
            <a:r>
              <a:rPr lang="en-CA" sz="2400" spc="-3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kind</a:t>
            </a:r>
            <a:r>
              <a:rPr lang="en-CA" sz="2400" spc="-3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of</a:t>
            </a:r>
            <a:r>
              <a:rPr lang="en-CA" sz="2400" spc="-3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Info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would</a:t>
            </a:r>
            <a:r>
              <a:rPr lang="en-CA" sz="2400" spc="-1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we</a:t>
            </a:r>
            <a:r>
              <a:rPr lang="en-CA" sz="2400" spc="-30" dirty="0">
                <a:latin typeface="Arial MT"/>
                <a:cs typeface="Arial MT"/>
              </a:rPr>
              <a:t> </a:t>
            </a:r>
            <a:r>
              <a:rPr lang="en-CA" sz="2400" spc="-10" dirty="0">
                <a:latin typeface="Arial MT"/>
                <a:cs typeface="Arial MT"/>
              </a:rPr>
              <a:t>need?</a:t>
            </a:r>
            <a:endParaRPr lang="en-CA"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6944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77065" y="3471629"/>
            <a:ext cx="1989455" cy="2390775"/>
            <a:chOff x="1777065" y="3471629"/>
            <a:chExt cx="1989455" cy="239077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002" y="3479566"/>
              <a:ext cx="1973456" cy="2374709"/>
            </a:xfrm>
            <a:prstGeom prst="rect">
              <a:avLst/>
            </a:prstGeom>
            <a:grpFill/>
          </p:spPr>
        </p:pic>
        <p:sp>
          <p:nvSpPr>
            <p:cNvPr id="5" name="object 5"/>
            <p:cNvSpPr/>
            <p:nvPr/>
          </p:nvSpPr>
          <p:spPr>
            <a:xfrm>
              <a:off x="1785002" y="3479566"/>
              <a:ext cx="1973580" cy="2374900"/>
            </a:xfrm>
            <a:custGeom>
              <a:avLst/>
              <a:gdLst/>
              <a:ahLst/>
              <a:cxnLst/>
              <a:rect l="l" t="t" r="r" b="b"/>
              <a:pathLst>
                <a:path w="1973579" h="2374900">
                  <a:moveTo>
                    <a:pt x="0" y="2374709"/>
                  </a:moveTo>
                  <a:lnTo>
                    <a:pt x="1973456" y="2374709"/>
                  </a:lnTo>
                  <a:lnTo>
                    <a:pt x="1973456" y="0"/>
                  </a:lnTo>
                  <a:lnTo>
                    <a:pt x="0" y="0"/>
                  </a:lnTo>
                  <a:lnTo>
                    <a:pt x="0" y="2374709"/>
                  </a:lnTo>
                  <a:close/>
                </a:path>
              </a:pathLst>
            </a:custGeom>
            <a:grpFill/>
            <a:ln w="15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92728" y="3498310"/>
            <a:ext cx="1958339" cy="720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25"/>
              </a:spcBef>
            </a:pPr>
            <a:r>
              <a:rPr sz="2250" spc="10" dirty="0">
                <a:solidFill>
                  <a:schemeClr val="tx2">
                    <a:lumMod val="75000"/>
                  </a:schemeClr>
                </a:solidFill>
                <a:latin typeface="Arial MT"/>
                <a:cs typeface="Arial MT"/>
              </a:rPr>
              <a:t>Relevant</a:t>
            </a:r>
            <a:endParaRPr sz="2250" dirty="0">
              <a:solidFill>
                <a:schemeClr val="tx2">
                  <a:lumMod val="75000"/>
                </a:schemeClr>
              </a:solidFill>
              <a:latin typeface="Arial MT"/>
              <a:cs typeface="Arial MT"/>
            </a:endParaRPr>
          </a:p>
          <a:p>
            <a:pPr marL="550545">
              <a:lnSpc>
                <a:spcPct val="100000"/>
              </a:lnSpc>
              <a:spcBef>
                <a:spcPts val="35"/>
              </a:spcBef>
            </a:pPr>
            <a:r>
              <a:rPr sz="2250" spc="10" dirty="0">
                <a:solidFill>
                  <a:schemeClr val="tx2">
                    <a:lumMod val="75000"/>
                  </a:schemeClr>
                </a:solidFill>
                <a:latin typeface="Arial MT"/>
                <a:cs typeface="Arial MT"/>
              </a:rPr>
              <a:t>Range</a:t>
            </a:r>
            <a:endParaRPr sz="2250" dirty="0">
              <a:solidFill>
                <a:schemeClr val="tx2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17979" y="1970954"/>
            <a:ext cx="2033270" cy="2245995"/>
            <a:chOff x="6017979" y="1970954"/>
            <a:chExt cx="2033270" cy="22459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979" y="1994103"/>
              <a:ext cx="1986986" cy="21490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375" y="1970954"/>
              <a:ext cx="2015818" cy="22454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27776" y="1936674"/>
            <a:ext cx="5895340" cy="3970020"/>
            <a:chOff x="892018" y="1917261"/>
            <a:chExt cx="5895340" cy="3970020"/>
          </a:xfrm>
        </p:grpSpPr>
        <p:sp>
          <p:nvSpPr>
            <p:cNvPr id="11" name="object 11"/>
            <p:cNvSpPr/>
            <p:nvPr/>
          </p:nvSpPr>
          <p:spPr>
            <a:xfrm>
              <a:off x="1785969" y="4148896"/>
              <a:ext cx="1958339" cy="98425"/>
            </a:xfrm>
            <a:custGeom>
              <a:avLst/>
              <a:gdLst/>
              <a:ahLst/>
              <a:cxnLst/>
              <a:rect l="l" t="t" r="r" b="b"/>
              <a:pathLst>
                <a:path w="1958339" h="98425">
                  <a:moveTo>
                    <a:pt x="98576" y="0"/>
                  </a:moveTo>
                  <a:lnTo>
                    <a:pt x="0" y="49191"/>
                  </a:lnTo>
                  <a:lnTo>
                    <a:pt x="98576" y="98383"/>
                  </a:lnTo>
                  <a:lnTo>
                    <a:pt x="98576" y="65589"/>
                  </a:lnTo>
                  <a:lnTo>
                    <a:pt x="82146" y="65589"/>
                  </a:lnTo>
                  <a:lnTo>
                    <a:pt x="82146" y="32794"/>
                  </a:lnTo>
                  <a:lnTo>
                    <a:pt x="98576" y="32794"/>
                  </a:lnTo>
                  <a:lnTo>
                    <a:pt x="98576" y="0"/>
                  </a:lnTo>
                  <a:close/>
                </a:path>
                <a:path w="1958339" h="98425">
                  <a:moveTo>
                    <a:pt x="1859417" y="0"/>
                  </a:moveTo>
                  <a:lnTo>
                    <a:pt x="1859417" y="98383"/>
                  </a:lnTo>
                  <a:lnTo>
                    <a:pt x="1925134" y="65589"/>
                  </a:lnTo>
                  <a:lnTo>
                    <a:pt x="1875846" y="65589"/>
                  </a:lnTo>
                  <a:lnTo>
                    <a:pt x="1875846" y="32794"/>
                  </a:lnTo>
                  <a:lnTo>
                    <a:pt x="1925134" y="32794"/>
                  </a:lnTo>
                  <a:lnTo>
                    <a:pt x="1859417" y="0"/>
                  </a:lnTo>
                  <a:close/>
                </a:path>
                <a:path w="1958339" h="98425">
                  <a:moveTo>
                    <a:pt x="98576" y="32794"/>
                  </a:moveTo>
                  <a:lnTo>
                    <a:pt x="82146" y="32794"/>
                  </a:lnTo>
                  <a:lnTo>
                    <a:pt x="82146" y="65589"/>
                  </a:lnTo>
                  <a:lnTo>
                    <a:pt x="98576" y="65589"/>
                  </a:lnTo>
                  <a:lnTo>
                    <a:pt x="98576" y="32794"/>
                  </a:lnTo>
                  <a:close/>
                </a:path>
                <a:path w="1958339" h="98425">
                  <a:moveTo>
                    <a:pt x="1859417" y="32794"/>
                  </a:moveTo>
                  <a:lnTo>
                    <a:pt x="98576" y="32794"/>
                  </a:lnTo>
                  <a:lnTo>
                    <a:pt x="98576" y="65589"/>
                  </a:lnTo>
                  <a:lnTo>
                    <a:pt x="1859417" y="65589"/>
                  </a:lnTo>
                  <a:lnTo>
                    <a:pt x="1859417" y="32794"/>
                  </a:lnTo>
                  <a:close/>
                </a:path>
                <a:path w="1958339" h="98425">
                  <a:moveTo>
                    <a:pt x="1925134" y="32794"/>
                  </a:moveTo>
                  <a:lnTo>
                    <a:pt x="1875846" y="32794"/>
                  </a:lnTo>
                  <a:lnTo>
                    <a:pt x="1875846" y="65589"/>
                  </a:lnTo>
                  <a:lnTo>
                    <a:pt x="1925134" y="65589"/>
                  </a:lnTo>
                  <a:lnTo>
                    <a:pt x="1957993" y="49191"/>
                  </a:lnTo>
                  <a:lnTo>
                    <a:pt x="1925134" y="32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2018" y="1917261"/>
              <a:ext cx="48895" cy="3932554"/>
            </a:xfrm>
            <a:custGeom>
              <a:avLst/>
              <a:gdLst/>
              <a:ahLst/>
              <a:cxnLst/>
              <a:rect l="l" t="t" r="r" b="b"/>
              <a:pathLst>
                <a:path w="48894" h="3932554">
                  <a:moveTo>
                    <a:pt x="0" y="3932191"/>
                  </a:moveTo>
                  <a:lnTo>
                    <a:pt x="48321" y="3932191"/>
                  </a:lnTo>
                  <a:lnTo>
                    <a:pt x="48321" y="0"/>
                  </a:lnTo>
                  <a:lnTo>
                    <a:pt x="0" y="0"/>
                  </a:lnTo>
                  <a:lnTo>
                    <a:pt x="0" y="393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6179" y="5862956"/>
              <a:ext cx="5847080" cy="635"/>
            </a:xfrm>
            <a:custGeom>
              <a:avLst/>
              <a:gdLst/>
              <a:ahLst/>
              <a:cxnLst/>
              <a:rect l="l" t="t" r="r" b="b"/>
              <a:pathLst>
                <a:path w="5847080" h="635">
                  <a:moveTo>
                    <a:pt x="0" y="0"/>
                  </a:moveTo>
                  <a:lnTo>
                    <a:pt x="5846920" y="16"/>
                  </a:lnTo>
                </a:path>
              </a:pathLst>
            </a:custGeom>
            <a:ln w="48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906" y="4606412"/>
              <a:ext cx="2061845" cy="1221740"/>
            </a:xfrm>
            <a:custGeom>
              <a:avLst/>
              <a:gdLst/>
              <a:ahLst/>
              <a:cxnLst/>
              <a:rect l="l" t="t" r="r" b="b"/>
              <a:pathLst>
                <a:path w="2061845" h="1221739">
                  <a:moveTo>
                    <a:pt x="4544" y="1221290"/>
                  </a:moveTo>
                  <a:lnTo>
                    <a:pt x="4480" y="1220840"/>
                  </a:lnTo>
                  <a:lnTo>
                    <a:pt x="4287" y="1220374"/>
                  </a:lnTo>
                  <a:lnTo>
                    <a:pt x="4206" y="1219891"/>
                  </a:lnTo>
                  <a:lnTo>
                    <a:pt x="1115" y="1194430"/>
                  </a:lnTo>
                  <a:lnTo>
                    <a:pt x="0" y="1168827"/>
                  </a:lnTo>
                  <a:lnTo>
                    <a:pt x="836" y="1143096"/>
                  </a:lnTo>
                  <a:lnTo>
                    <a:pt x="8268" y="1091309"/>
                  </a:lnTo>
                  <a:lnTo>
                    <a:pt x="23215" y="1039185"/>
                  </a:lnTo>
                  <a:lnTo>
                    <a:pt x="45483" y="986840"/>
                  </a:lnTo>
                  <a:lnTo>
                    <a:pt x="74876" y="934389"/>
                  </a:lnTo>
                  <a:lnTo>
                    <a:pt x="111201" y="881947"/>
                  </a:lnTo>
                  <a:lnTo>
                    <a:pt x="154261" y="829630"/>
                  </a:lnTo>
                  <a:lnTo>
                    <a:pt x="203864" y="777555"/>
                  </a:lnTo>
                  <a:lnTo>
                    <a:pt x="259813" y="725835"/>
                  </a:lnTo>
                  <a:lnTo>
                    <a:pt x="290107" y="700145"/>
                  </a:lnTo>
                  <a:lnTo>
                    <a:pt x="321914" y="674587"/>
                  </a:lnTo>
                  <a:lnTo>
                    <a:pt x="355211" y="649176"/>
                  </a:lnTo>
                  <a:lnTo>
                    <a:pt x="389973" y="623927"/>
                  </a:lnTo>
                  <a:lnTo>
                    <a:pt x="426175" y="598853"/>
                  </a:lnTo>
                  <a:lnTo>
                    <a:pt x="463793" y="573969"/>
                  </a:lnTo>
                  <a:lnTo>
                    <a:pt x="502804" y="549290"/>
                  </a:lnTo>
                  <a:lnTo>
                    <a:pt x="543182" y="524830"/>
                  </a:lnTo>
                  <a:lnTo>
                    <a:pt x="584903" y="500604"/>
                  </a:lnTo>
                  <a:lnTo>
                    <a:pt x="627943" y="476625"/>
                  </a:lnTo>
                  <a:lnTo>
                    <a:pt x="672278" y="452909"/>
                  </a:lnTo>
                  <a:lnTo>
                    <a:pt x="717883" y="429470"/>
                  </a:lnTo>
                  <a:lnTo>
                    <a:pt x="764734" y="406322"/>
                  </a:lnTo>
                  <a:lnTo>
                    <a:pt x="812806" y="383480"/>
                  </a:lnTo>
                  <a:lnTo>
                    <a:pt x="862075" y="360958"/>
                  </a:lnTo>
                  <a:lnTo>
                    <a:pt x="912517" y="338771"/>
                  </a:lnTo>
                  <a:lnTo>
                    <a:pt x="964108" y="316932"/>
                  </a:lnTo>
                  <a:lnTo>
                    <a:pt x="1016823" y="295457"/>
                  </a:lnTo>
                  <a:lnTo>
                    <a:pt x="1070637" y="274361"/>
                  </a:lnTo>
                  <a:lnTo>
                    <a:pt x="1125527" y="253656"/>
                  </a:lnTo>
                  <a:lnTo>
                    <a:pt x="1181468" y="233358"/>
                  </a:lnTo>
                  <a:lnTo>
                    <a:pt x="1238436" y="213482"/>
                  </a:lnTo>
                  <a:lnTo>
                    <a:pt x="1296406" y="194042"/>
                  </a:lnTo>
                  <a:lnTo>
                    <a:pt x="1355355" y="175051"/>
                  </a:lnTo>
                  <a:lnTo>
                    <a:pt x="1415256" y="156525"/>
                  </a:lnTo>
                  <a:lnTo>
                    <a:pt x="1476088" y="138479"/>
                  </a:lnTo>
                  <a:lnTo>
                    <a:pt x="1537824" y="120925"/>
                  </a:lnTo>
                  <a:lnTo>
                    <a:pt x="1600441" y="103880"/>
                  </a:lnTo>
                  <a:lnTo>
                    <a:pt x="1663914" y="87357"/>
                  </a:lnTo>
                  <a:lnTo>
                    <a:pt x="1728219" y="71371"/>
                  </a:lnTo>
                  <a:lnTo>
                    <a:pt x="1793332" y="55937"/>
                  </a:lnTo>
                  <a:lnTo>
                    <a:pt x="1859228" y="41068"/>
                  </a:lnTo>
                  <a:lnTo>
                    <a:pt x="1925883" y="26779"/>
                  </a:lnTo>
                  <a:lnTo>
                    <a:pt x="1993272" y="13085"/>
                  </a:lnTo>
                  <a:lnTo>
                    <a:pt x="2061372" y="0"/>
                  </a:lnTo>
                </a:path>
              </a:pathLst>
            </a:custGeom>
            <a:ln w="48251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4145" y="3253155"/>
              <a:ext cx="1881505" cy="1371600"/>
            </a:xfrm>
            <a:custGeom>
              <a:avLst/>
              <a:gdLst/>
              <a:ahLst/>
              <a:cxnLst/>
              <a:rect l="l" t="t" r="r" b="b"/>
              <a:pathLst>
                <a:path w="1881504" h="1371600">
                  <a:moveTo>
                    <a:pt x="0" y="1371261"/>
                  </a:moveTo>
                  <a:lnTo>
                    <a:pt x="63250" y="1357321"/>
                  </a:lnTo>
                  <a:lnTo>
                    <a:pt x="125715" y="1342718"/>
                  </a:lnTo>
                  <a:lnTo>
                    <a:pt x="187376" y="1327463"/>
                  </a:lnTo>
                  <a:lnTo>
                    <a:pt x="248218" y="1311568"/>
                  </a:lnTo>
                  <a:lnTo>
                    <a:pt x="308224" y="1295046"/>
                  </a:lnTo>
                  <a:lnTo>
                    <a:pt x="367377" y="1277908"/>
                  </a:lnTo>
                  <a:lnTo>
                    <a:pt x="425662" y="1260167"/>
                  </a:lnTo>
                  <a:lnTo>
                    <a:pt x="483060" y="1241834"/>
                  </a:lnTo>
                  <a:lnTo>
                    <a:pt x="539556" y="1222922"/>
                  </a:lnTo>
                  <a:lnTo>
                    <a:pt x="595134" y="1203442"/>
                  </a:lnTo>
                  <a:lnTo>
                    <a:pt x="649777" y="1183408"/>
                  </a:lnTo>
                  <a:lnTo>
                    <a:pt x="703467" y="1162830"/>
                  </a:lnTo>
                  <a:lnTo>
                    <a:pt x="756190" y="1141720"/>
                  </a:lnTo>
                  <a:lnTo>
                    <a:pt x="807928" y="1120092"/>
                  </a:lnTo>
                  <a:lnTo>
                    <a:pt x="858664" y="1097956"/>
                  </a:lnTo>
                  <a:lnTo>
                    <a:pt x="908383" y="1075325"/>
                  </a:lnTo>
                  <a:lnTo>
                    <a:pt x="957068" y="1052211"/>
                  </a:lnTo>
                  <a:lnTo>
                    <a:pt x="1004701" y="1028626"/>
                  </a:lnTo>
                  <a:lnTo>
                    <a:pt x="1051267" y="1004583"/>
                  </a:lnTo>
                  <a:lnTo>
                    <a:pt x="1096750" y="980092"/>
                  </a:lnTo>
                  <a:lnTo>
                    <a:pt x="1141132" y="955166"/>
                  </a:lnTo>
                  <a:lnTo>
                    <a:pt x="1184397" y="929818"/>
                  </a:lnTo>
                  <a:lnTo>
                    <a:pt x="1226528" y="904059"/>
                  </a:lnTo>
                  <a:lnTo>
                    <a:pt x="1267510" y="877901"/>
                  </a:lnTo>
                  <a:lnTo>
                    <a:pt x="1307325" y="851356"/>
                  </a:lnTo>
                  <a:lnTo>
                    <a:pt x="1345957" y="824436"/>
                  </a:lnTo>
                  <a:lnTo>
                    <a:pt x="1383390" y="797154"/>
                  </a:lnTo>
                  <a:lnTo>
                    <a:pt x="1419607" y="769522"/>
                  </a:lnTo>
                  <a:lnTo>
                    <a:pt x="1454591" y="741551"/>
                  </a:lnTo>
                  <a:lnTo>
                    <a:pt x="1488326" y="713253"/>
                  </a:lnTo>
                  <a:lnTo>
                    <a:pt x="1520795" y="684641"/>
                  </a:lnTo>
                  <a:lnTo>
                    <a:pt x="1551982" y="655727"/>
                  </a:lnTo>
                  <a:lnTo>
                    <a:pt x="1581871" y="626522"/>
                  </a:lnTo>
                  <a:lnTo>
                    <a:pt x="1610444" y="597039"/>
                  </a:lnTo>
                  <a:lnTo>
                    <a:pt x="1637686" y="567289"/>
                  </a:lnTo>
                  <a:lnTo>
                    <a:pt x="1663579" y="537286"/>
                  </a:lnTo>
                  <a:lnTo>
                    <a:pt x="1688108" y="507040"/>
                  </a:lnTo>
                  <a:lnTo>
                    <a:pt x="1711256" y="476564"/>
                  </a:lnTo>
                  <a:lnTo>
                    <a:pt x="1753341" y="414970"/>
                  </a:lnTo>
                  <a:lnTo>
                    <a:pt x="1789703" y="352600"/>
                  </a:lnTo>
                  <a:lnTo>
                    <a:pt x="1820209" y="289550"/>
                  </a:lnTo>
                  <a:lnTo>
                    <a:pt x="1844728" y="225917"/>
                  </a:lnTo>
                  <a:lnTo>
                    <a:pt x="1863127" y="161797"/>
                  </a:lnTo>
                  <a:lnTo>
                    <a:pt x="1875274" y="97287"/>
                  </a:lnTo>
                  <a:lnTo>
                    <a:pt x="1881038" y="32482"/>
                  </a:lnTo>
                  <a:lnTo>
                    <a:pt x="1881484" y="0"/>
                  </a:lnTo>
                </a:path>
              </a:pathLst>
            </a:custGeom>
            <a:ln w="48259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79323" y="1955521"/>
            <a:ext cx="1967864" cy="2129790"/>
          </a:xfrm>
          <a:prstGeom prst="rect">
            <a:avLst/>
          </a:prstGeom>
          <a:solidFill>
            <a:srgbClr val="99CCFF"/>
          </a:solidFill>
          <a:ln w="15449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56845" marR="150495" algn="ctr">
              <a:lnSpc>
                <a:spcPct val="100000"/>
              </a:lnSpc>
              <a:spcBef>
                <a:spcPts val="280"/>
              </a:spcBef>
            </a:pP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A straight line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closely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approximates</a:t>
            </a:r>
            <a:r>
              <a:rPr sz="1900" spc="-9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a </a:t>
            </a:r>
            <a:r>
              <a:rPr sz="1900" spc="-509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curvilinear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variable cost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line </a:t>
            </a:r>
            <a:r>
              <a:rPr sz="1900" spc="-5" dirty="0">
                <a:solidFill>
                  <a:srgbClr val="2E5796"/>
                </a:solidFill>
                <a:latin typeface="Arial MT"/>
                <a:cs typeface="Arial MT"/>
              </a:rPr>
              <a:t>within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the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relevant</a:t>
            </a:r>
            <a:r>
              <a:rPr sz="1900" spc="-70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range.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216" y="3861992"/>
            <a:ext cx="333425" cy="1310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15"/>
              </a:lnSpc>
            </a:pPr>
            <a:r>
              <a:rPr sz="2250" spc="-40" dirty="0">
                <a:latin typeface="Arial MT"/>
                <a:cs typeface="Arial MT"/>
              </a:rPr>
              <a:t>Total</a:t>
            </a:r>
            <a:r>
              <a:rPr sz="2250" spc="-85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Cost</a:t>
            </a:r>
            <a:endParaRPr sz="225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5961" y="2049564"/>
            <a:ext cx="2085975" cy="1068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1299"/>
              </a:lnSpc>
              <a:spcBef>
                <a:spcPts val="90"/>
              </a:spcBef>
            </a:pPr>
            <a:r>
              <a:rPr sz="2250" spc="5" dirty="0">
                <a:latin typeface="Arial MT"/>
                <a:cs typeface="Arial MT"/>
              </a:rPr>
              <a:t>Economist’s </a:t>
            </a:r>
            <a:r>
              <a:rPr sz="2250" spc="10" dirty="0">
                <a:latin typeface="Arial MT"/>
                <a:cs typeface="Arial MT"/>
              </a:rPr>
              <a:t> </a:t>
            </a:r>
            <a:r>
              <a:rPr sz="2250" spc="5" dirty="0">
                <a:latin typeface="Arial MT"/>
                <a:cs typeface="Arial MT"/>
              </a:rPr>
              <a:t>Curvilinear </a:t>
            </a:r>
            <a:r>
              <a:rPr sz="2250" spc="10" dirty="0">
                <a:latin typeface="Arial MT"/>
                <a:cs typeface="Arial MT"/>
              </a:rPr>
              <a:t>Cost </a:t>
            </a:r>
            <a:r>
              <a:rPr sz="2250" spc="-615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Function</a:t>
            </a:r>
            <a:endParaRPr sz="225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2912" y="4366883"/>
            <a:ext cx="5177790" cy="1984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89430" marR="5080" algn="ctr">
              <a:lnSpc>
                <a:spcPct val="101299"/>
              </a:lnSpc>
              <a:spcBef>
                <a:spcPts val="90"/>
              </a:spcBef>
            </a:pPr>
            <a:r>
              <a:rPr sz="2250" spc="5" dirty="0">
                <a:latin typeface="Arial MT"/>
                <a:cs typeface="Arial MT"/>
              </a:rPr>
              <a:t>Accountant’s </a:t>
            </a:r>
            <a:r>
              <a:rPr sz="2250" spc="10" dirty="0">
                <a:latin typeface="Arial MT"/>
                <a:cs typeface="Arial MT"/>
              </a:rPr>
              <a:t>Straight-Line </a:t>
            </a:r>
            <a:r>
              <a:rPr sz="2250" spc="-615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Approximation</a:t>
            </a:r>
            <a:r>
              <a:rPr sz="2250" spc="30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(constant </a:t>
            </a:r>
            <a:r>
              <a:rPr sz="2250" spc="15" dirty="0">
                <a:latin typeface="Arial MT"/>
                <a:cs typeface="Arial MT"/>
              </a:rPr>
              <a:t> </a:t>
            </a:r>
            <a:r>
              <a:rPr sz="2250" spc="5" dirty="0">
                <a:latin typeface="Arial MT"/>
                <a:cs typeface="Arial MT"/>
              </a:rPr>
              <a:t>unit</a:t>
            </a:r>
            <a:r>
              <a:rPr sz="2250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variable</a:t>
            </a:r>
            <a:r>
              <a:rPr sz="2250" spc="30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cost)</a:t>
            </a:r>
            <a:endParaRPr sz="22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250" spc="10" dirty="0">
                <a:latin typeface="Arial MT"/>
                <a:cs typeface="Arial MT"/>
              </a:rPr>
              <a:t>Activity</a:t>
            </a:r>
            <a:endParaRPr sz="2250" dirty="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27776" y="4153718"/>
            <a:ext cx="3672840" cy="1036319"/>
          </a:xfrm>
          <a:custGeom>
            <a:avLst/>
            <a:gdLst/>
            <a:ahLst/>
            <a:cxnLst/>
            <a:rect l="l" t="t" r="r" b="b"/>
            <a:pathLst>
              <a:path w="3672840" h="1036320">
                <a:moveTo>
                  <a:pt x="0" y="1035985"/>
                </a:moveTo>
                <a:lnTo>
                  <a:pt x="3672446" y="0"/>
                </a:lnTo>
              </a:path>
            </a:pathLst>
          </a:custGeom>
          <a:ln w="4823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F6DF3FF3-3E7E-FA0F-BD6D-A2F06A61B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</a:t>
            </a:r>
            <a:r>
              <a:rPr lang="en-US" sz="1800" spc="-5" dirty="0"/>
              <a:t> </a:t>
            </a:r>
            <a:r>
              <a:rPr lang="en-US" sz="1800" dirty="0"/>
              <a:t>Linearity</a:t>
            </a:r>
            <a:r>
              <a:rPr lang="en-US" sz="1800" spc="-145" dirty="0"/>
              <a:t> </a:t>
            </a:r>
            <a:r>
              <a:rPr lang="en-US" sz="1800" dirty="0"/>
              <a:t>Assumption</a:t>
            </a:r>
            <a:r>
              <a:rPr lang="en-US" sz="1800" spc="-45" dirty="0"/>
              <a:t> </a:t>
            </a:r>
            <a:r>
              <a:rPr lang="en-US" sz="1800" dirty="0"/>
              <a:t>and the</a:t>
            </a:r>
            <a:r>
              <a:rPr lang="en-US" sz="1800" spc="-15" dirty="0"/>
              <a:t> </a:t>
            </a:r>
            <a:r>
              <a:rPr lang="en-US" sz="1800" dirty="0"/>
              <a:t>Relevant</a:t>
            </a:r>
            <a:r>
              <a:rPr lang="en-US" sz="1800" spc="-35" dirty="0"/>
              <a:t> </a:t>
            </a:r>
            <a:r>
              <a:rPr lang="en-US" sz="1800" dirty="0"/>
              <a:t>Range</a:t>
            </a:r>
            <a:endParaRPr lang="en-CA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3AF63-E68A-38D7-E49F-53969C80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>
            <a:extLst>
              <a:ext uri="{FF2B5EF4-FFF2-40B4-BE49-F238E27FC236}">
                <a16:creationId xmlns:a16="http://schemas.microsoft.com/office/drawing/2014/main" id="{49264013-E733-CA67-61EE-23F299448DC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340FB85-DC61-DB27-50E1-6F4D2D4DC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Mixed Costs</a:t>
            </a:r>
            <a:endParaRPr lang="en-CA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EF45BE7-6E54-AA72-42D8-85228D9E8F80}"/>
              </a:ext>
            </a:extLst>
          </p:cNvPr>
          <p:cNvSpPr txBox="1"/>
          <p:nvPr/>
        </p:nvSpPr>
        <p:spPr>
          <a:xfrm>
            <a:off x="420633" y="1156510"/>
            <a:ext cx="4703445" cy="325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7305" indent="-457834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have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both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variable </a:t>
            </a:r>
            <a:r>
              <a:rPr sz="2400" dirty="0">
                <a:latin typeface="Arial MT"/>
                <a:cs typeface="Arial MT"/>
              </a:rPr>
              <a:t>element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fixed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element.</a:t>
            </a:r>
            <a:endParaRPr sz="2400" dirty="0">
              <a:latin typeface="Arial MT"/>
              <a:cs typeface="Arial MT"/>
            </a:endParaRPr>
          </a:p>
          <a:p>
            <a:pPr marL="919480" marR="488950" lvl="1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919480" algn="l"/>
              </a:tabLst>
            </a:pPr>
            <a:r>
              <a:rPr sz="2400" dirty="0">
                <a:latin typeface="Arial MT"/>
                <a:cs typeface="Arial MT"/>
              </a:rPr>
              <a:t>Change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total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but</a:t>
            </a:r>
            <a:r>
              <a:rPr sz="2400" u="sng" spc="-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not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proportionately</a:t>
            </a:r>
            <a:r>
              <a:rPr sz="24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with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changes</a:t>
            </a:r>
            <a:r>
              <a:rPr sz="2400" u="sng" spc="-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2400" u="sng" spc="-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activity</a:t>
            </a:r>
            <a:r>
              <a:rPr sz="2400" u="sng" spc="-6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level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 marL="919480" marR="5080" lvl="1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919480" algn="l"/>
              </a:tabLst>
            </a:pPr>
            <a:r>
              <a:rPr sz="2400" dirty="0">
                <a:latin typeface="Arial MT"/>
                <a:cs typeface="Arial MT"/>
              </a:rPr>
              <a:t>Ex.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Utilities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including electricity,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water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natural </a:t>
            </a:r>
            <a:r>
              <a:rPr sz="2400" spc="-25" dirty="0">
                <a:latin typeface="Arial MT"/>
                <a:cs typeface="Arial MT"/>
              </a:rPr>
              <a:t>gas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21" name="object 5">
            <a:extLst>
              <a:ext uri="{FF2B5EF4-FFF2-40B4-BE49-F238E27FC236}">
                <a16:creationId xmlns:a16="http://schemas.microsoft.com/office/drawing/2014/main" id="{A614D031-A03C-9D2C-C34A-1261DDB822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185523"/>
            <a:ext cx="2375916" cy="647700"/>
          </a:xfrm>
          <a:prstGeom prst="rect">
            <a:avLst/>
          </a:prstGeom>
        </p:spPr>
      </p:pic>
      <p:pic>
        <p:nvPicPr>
          <p:cNvPr id="22" name="object 6">
            <a:extLst>
              <a:ext uri="{FF2B5EF4-FFF2-40B4-BE49-F238E27FC236}">
                <a16:creationId xmlns:a16="http://schemas.microsoft.com/office/drawing/2014/main" id="{D2934443-2733-6F67-8B72-FD8C3B8300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4259" y="5085588"/>
            <a:ext cx="1339596" cy="758952"/>
          </a:xfrm>
          <a:prstGeom prst="rect">
            <a:avLst/>
          </a:prstGeom>
        </p:spPr>
      </p:pic>
      <p:pic>
        <p:nvPicPr>
          <p:cNvPr id="24" name="object 4">
            <a:extLst>
              <a:ext uri="{FF2B5EF4-FFF2-40B4-BE49-F238E27FC236}">
                <a16:creationId xmlns:a16="http://schemas.microsoft.com/office/drawing/2014/main" id="{110C1E88-2BF5-1CBA-D566-50DF603AF6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1555" y="2488690"/>
            <a:ext cx="6412992" cy="4251958"/>
          </a:xfrm>
          <a:prstGeom prst="rect">
            <a:avLst/>
          </a:prstGeom>
        </p:spPr>
      </p:pic>
      <p:sp>
        <p:nvSpPr>
          <p:cNvPr id="25" name="object 7">
            <a:extLst>
              <a:ext uri="{FF2B5EF4-FFF2-40B4-BE49-F238E27FC236}">
                <a16:creationId xmlns:a16="http://schemas.microsoft.com/office/drawing/2014/main" id="{0ACA9023-669C-A54D-415A-234D59698063}"/>
              </a:ext>
            </a:extLst>
          </p:cNvPr>
          <p:cNvSpPr txBox="1"/>
          <p:nvPr/>
        </p:nvSpPr>
        <p:spPr>
          <a:xfrm>
            <a:off x="5447928" y="1081071"/>
            <a:ext cx="6413500" cy="80518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849755" marR="209550" indent="-1634489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latin typeface="Arial MT"/>
                <a:cs typeface="Arial MT"/>
              </a:rPr>
              <a:t>Who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remembers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those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infamous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texts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about </a:t>
            </a:r>
            <a:r>
              <a:rPr sz="2400" dirty="0">
                <a:latin typeface="Arial MT"/>
                <a:cs typeface="Arial MT"/>
              </a:rPr>
              <a:t>running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data?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8713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2B37A-0ED0-02DC-08F5-326E09A1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>
            <a:extLst>
              <a:ext uri="{FF2B5EF4-FFF2-40B4-BE49-F238E27FC236}">
                <a16:creationId xmlns:a16="http://schemas.microsoft.com/office/drawing/2014/main" id="{9BDA86B5-3821-F9A2-7AAF-AA7DCD82EE3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D04B1767-4DF4-E3F2-5690-8476886A2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Mixed Costs</a:t>
            </a:r>
            <a:endParaRPr lang="en-CA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C14E307-43BF-8537-767C-CFFC757D1ECF}"/>
              </a:ext>
            </a:extLst>
          </p:cNvPr>
          <p:cNvSpPr txBox="1"/>
          <p:nvPr/>
        </p:nvSpPr>
        <p:spPr>
          <a:xfrm>
            <a:off x="332826" y="923186"/>
            <a:ext cx="11174095" cy="5011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purposes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cost-</a:t>
            </a:r>
            <a:r>
              <a:rPr sz="2400" spc="-25" dirty="0">
                <a:latin typeface="Arial MT"/>
                <a:cs typeface="Arial MT"/>
              </a:rPr>
              <a:t>volume-</a:t>
            </a:r>
            <a:r>
              <a:rPr sz="2400" dirty="0">
                <a:latin typeface="Arial MT"/>
                <a:cs typeface="Arial MT"/>
              </a:rPr>
              <a:t>profit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analysis,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mixed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must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classified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into </a:t>
            </a:r>
            <a:r>
              <a:rPr sz="2400" dirty="0">
                <a:latin typeface="Arial MT"/>
                <a:cs typeface="Arial MT"/>
              </a:rPr>
              <a:t>their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fixed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variable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elements.</a:t>
            </a:r>
            <a:endParaRPr sz="2400" dirty="0">
              <a:latin typeface="Arial MT"/>
              <a:cs typeface="Arial MT"/>
            </a:endParaRPr>
          </a:p>
          <a:p>
            <a:pPr marL="919480" marR="128905" lvl="1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919480" algn="l"/>
              </a:tabLst>
            </a:pPr>
            <a:r>
              <a:rPr sz="2400" spc="-25" dirty="0">
                <a:latin typeface="Arial MT"/>
                <a:cs typeface="Arial MT"/>
              </a:rPr>
              <a:t>High-</a:t>
            </a:r>
            <a:r>
              <a:rPr sz="2400" dirty="0">
                <a:latin typeface="Arial MT"/>
                <a:cs typeface="Arial MT"/>
              </a:rPr>
              <a:t>Low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Method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total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incurred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high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low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levels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activity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classify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mixed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fixed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variable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components.</a:t>
            </a:r>
            <a:endParaRPr sz="2400" dirty="0">
              <a:latin typeface="Arial MT"/>
              <a:cs typeface="Arial MT"/>
            </a:endParaRPr>
          </a:p>
          <a:p>
            <a:pPr marL="919480" lvl="1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919480" algn="l"/>
              </a:tabLst>
            </a:pPr>
            <a:r>
              <a:rPr sz="2400" dirty="0">
                <a:latin typeface="Arial MT"/>
                <a:cs typeface="Arial MT"/>
              </a:rPr>
              <a:t>Difference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between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high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low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levels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represents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variable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costs,</a:t>
            </a:r>
            <a:endParaRPr sz="2400" dirty="0">
              <a:latin typeface="Arial MT"/>
              <a:cs typeface="Arial MT"/>
            </a:endParaRPr>
          </a:p>
          <a:p>
            <a:pPr marL="91948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since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only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variable-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element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change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activity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levels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change.</a:t>
            </a:r>
            <a:endParaRPr lang="en-CA" sz="2400" spc="-1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275"/>
              </a:spcBef>
              <a:buSzPct val="79166"/>
              <a:buChar char="•"/>
              <a:tabLst>
                <a:tab pos="469265" algn="l"/>
              </a:tabLst>
            </a:pPr>
            <a:r>
              <a:rPr lang="en-CA" sz="2400" spc="-10" dirty="0">
                <a:latin typeface="Arial MT"/>
                <a:cs typeface="Arial MT"/>
              </a:rPr>
              <a:t>Steps:</a:t>
            </a:r>
            <a:endParaRPr lang="en-CA" sz="2400" dirty="0">
              <a:latin typeface="Arial MT"/>
              <a:cs typeface="Arial MT"/>
            </a:endParaRPr>
          </a:p>
          <a:p>
            <a:pPr marL="917575" lvl="1" indent="-457200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917575" algn="l"/>
              </a:tabLst>
            </a:pPr>
            <a:r>
              <a:rPr lang="en-CA" sz="2400" dirty="0">
                <a:latin typeface="Arial MT"/>
                <a:cs typeface="Arial MT"/>
              </a:rPr>
              <a:t>Find</a:t>
            </a:r>
            <a:r>
              <a:rPr lang="en-CA" sz="2400" spc="-5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high</a:t>
            </a:r>
            <a:r>
              <a:rPr lang="en-CA" sz="2400" spc="-3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point</a:t>
            </a:r>
            <a:r>
              <a:rPr lang="en-CA" sz="2400" spc="-5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and</a:t>
            </a:r>
            <a:r>
              <a:rPr lang="en-CA" sz="2400" spc="-50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low</a:t>
            </a:r>
            <a:r>
              <a:rPr lang="en-CA" sz="2400" spc="-50" dirty="0">
                <a:latin typeface="Arial MT"/>
                <a:cs typeface="Arial MT"/>
              </a:rPr>
              <a:t> </a:t>
            </a:r>
            <a:r>
              <a:rPr lang="en-CA" sz="2400" spc="-10" dirty="0">
                <a:latin typeface="Arial MT"/>
                <a:cs typeface="Arial MT"/>
              </a:rPr>
              <a:t>point</a:t>
            </a:r>
            <a:endParaRPr lang="en-CA" sz="2400" dirty="0">
              <a:latin typeface="Arial MT"/>
              <a:cs typeface="Arial MT"/>
            </a:endParaRPr>
          </a:p>
          <a:p>
            <a:pPr marL="917575" lvl="1" indent="-457200">
              <a:lnSpc>
                <a:spcPct val="100000"/>
              </a:lnSpc>
              <a:spcBef>
                <a:spcPts val="1180"/>
              </a:spcBef>
              <a:buSzPct val="79166"/>
              <a:buAutoNum type="arabicPeriod"/>
              <a:tabLst>
                <a:tab pos="917575" algn="l"/>
              </a:tabLst>
            </a:pPr>
            <a:r>
              <a:rPr lang="en-CA" sz="2400" dirty="0">
                <a:latin typeface="Arial MT"/>
                <a:cs typeface="Arial MT"/>
              </a:rPr>
              <a:t>Find</a:t>
            </a:r>
            <a:r>
              <a:rPr lang="en-CA" sz="2400" spc="-7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7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variable</a:t>
            </a:r>
            <a:r>
              <a:rPr lang="en-CA" sz="2400" spc="-60" dirty="0">
                <a:latin typeface="Arial MT"/>
                <a:cs typeface="Arial MT"/>
              </a:rPr>
              <a:t> </a:t>
            </a:r>
            <a:r>
              <a:rPr lang="en-CA" sz="2400" spc="-20" dirty="0">
                <a:latin typeface="Arial MT"/>
                <a:cs typeface="Arial MT"/>
              </a:rPr>
              <a:t>rate</a:t>
            </a:r>
            <a:endParaRPr lang="en-CA" sz="2400" dirty="0">
              <a:latin typeface="Arial MT"/>
              <a:cs typeface="Arial MT"/>
            </a:endParaRPr>
          </a:p>
          <a:p>
            <a:pPr marL="917575" lvl="1" indent="-457200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917575" algn="l"/>
              </a:tabLst>
            </a:pPr>
            <a:r>
              <a:rPr lang="en-CA" sz="2400" dirty="0">
                <a:latin typeface="Arial MT"/>
                <a:cs typeface="Arial MT"/>
              </a:rPr>
              <a:t>Find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the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dirty="0">
                <a:latin typeface="Arial MT"/>
                <a:cs typeface="Arial MT"/>
              </a:rPr>
              <a:t>fixed</a:t>
            </a:r>
            <a:r>
              <a:rPr lang="en-CA" sz="2400" spc="-55" dirty="0">
                <a:latin typeface="Arial MT"/>
                <a:cs typeface="Arial MT"/>
              </a:rPr>
              <a:t> </a:t>
            </a:r>
            <a:r>
              <a:rPr lang="en-CA" sz="2400" spc="-20" dirty="0">
                <a:latin typeface="Arial MT"/>
                <a:cs typeface="Arial MT"/>
              </a:rPr>
              <a:t>cost</a:t>
            </a:r>
            <a:endParaRPr lang="en-CA" sz="2400" dirty="0">
              <a:latin typeface="Arial MT"/>
              <a:cs typeface="Arial MT"/>
            </a:endParaRPr>
          </a:p>
          <a:p>
            <a:pPr marL="919480"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886F152-2C77-157F-DABC-27E11B9223D1}"/>
              </a:ext>
            </a:extLst>
          </p:cNvPr>
          <p:cNvSpPr/>
          <p:nvPr/>
        </p:nvSpPr>
        <p:spPr>
          <a:xfrm>
            <a:off x="6888088" y="4005064"/>
            <a:ext cx="361315" cy="1728470"/>
          </a:xfrm>
          <a:custGeom>
            <a:avLst/>
            <a:gdLst/>
            <a:ahLst/>
            <a:cxnLst/>
            <a:rect l="l" t="t" r="r" b="b"/>
            <a:pathLst>
              <a:path w="361315" h="1728470">
                <a:moveTo>
                  <a:pt x="0" y="0"/>
                </a:moveTo>
                <a:lnTo>
                  <a:pt x="70276" y="2363"/>
                </a:lnTo>
                <a:lnTo>
                  <a:pt x="127682" y="8810"/>
                </a:lnTo>
                <a:lnTo>
                  <a:pt x="166395" y="18377"/>
                </a:lnTo>
                <a:lnTo>
                  <a:pt x="180594" y="30099"/>
                </a:lnTo>
                <a:lnTo>
                  <a:pt x="180594" y="834009"/>
                </a:lnTo>
                <a:lnTo>
                  <a:pt x="194792" y="845730"/>
                </a:lnTo>
                <a:lnTo>
                  <a:pt x="233505" y="855297"/>
                </a:lnTo>
                <a:lnTo>
                  <a:pt x="290911" y="861744"/>
                </a:lnTo>
                <a:lnTo>
                  <a:pt x="361188" y="864108"/>
                </a:lnTo>
                <a:lnTo>
                  <a:pt x="290911" y="866471"/>
                </a:lnTo>
                <a:lnTo>
                  <a:pt x="233505" y="872918"/>
                </a:lnTo>
                <a:lnTo>
                  <a:pt x="194792" y="882485"/>
                </a:lnTo>
                <a:lnTo>
                  <a:pt x="180594" y="894207"/>
                </a:lnTo>
                <a:lnTo>
                  <a:pt x="180594" y="1698117"/>
                </a:lnTo>
                <a:lnTo>
                  <a:pt x="166395" y="1709833"/>
                </a:lnTo>
                <a:lnTo>
                  <a:pt x="127682" y="1719400"/>
                </a:lnTo>
                <a:lnTo>
                  <a:pt x="70276" y="1725850"/>
                </a:lnTo>
                <a:lnTo>
                  <a:pt x="0" y="1728216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36D0C8B-6B55-9168-247A-83DA4CA7B06D}"/>
              </a:ext>
            </a:extLst>
          </p:cNvPr>
          <p:cNvSpPr txBox="1"/>
          <p:nvPr/>
        </p:nvSpPr>
        <p:spPr>
          <a:xfrm>
            <a:off x="7680176" y="4165084"/>
            <a:ext cx="4032885" cy="1568450"/>
          </a:xfrm>
          <a:prstGeom prst="rect">
            <a:avLst/>
          </a:prstGeom>
          <a:ln w="34925">
            <a:solidFill>
              <a:srgbClr val="ED037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2400" spc="-10" dirty="0">
                <a:latin typeface="Arial MT"/>
                <a:cs typeface="Arial MT"/>
              </a:rPr>
              <a:t>Remember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mx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b?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dirty="0">
              <a:latin typeface="Arial MT"/>
              <a:cs typeface="Arial MT"/>
            </a:endParaRPr>
          </a:p>
          <a:p>
            <a:pPr marL="91440" marR="452755">
              <a:lnSpc>
                <a:spcPct val="100000"/>
              </a:lnSpc>
            </a:pPr>
            <a:r>
              <a:rPr sz="2400" spc="-40" dirty="0">
                <a:latin typeface="Arial MT"/>
                <a:cs typeface="Arial MT"/>
              </a:rPr>
              <a:t>Total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VC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Unit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* </a:t>
            </a:r>
            <a:r>
              <a:rPr sz="2400" dirty="0">
                <a:latin typeface="Arial MT"/>
                <a:cs typeface="Arial MT"/>
              </a:rPr>
              <a:t>Units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Fixed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Costs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2845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51" y="823151"/>
            <a:ext cx="7239000" cy="2434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SzPct val="80000"/>
              <a:buChar char="•"/>
              <a:tabLst>
                <a:tab pos="4699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hotel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would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like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develop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model</a:t>
            </a:r>
            <a:endParaRPr sz="2000" dirty="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predict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future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running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hotel.</a:t>
            </a:r>
            <a:endParaRPr sz="2000" dirty="0">
              <a:latin typeface="Arial MT"/>
              <a:cs typeface="Arial MT"/>
            </a:endParaRPr>
          </a:p>
          <a:p>
            <a:pPr marL="919480" marR="5080" lvl="1" indent="-457200">
              <a:lnSpc>
                <a:spcPct val="100000"/>
              </a:lnSpc>
              <a:spcBef>
                <a:spcPts val="1080"/>
              </a:spcBef>
              <a:buSzPct val="80000"/>
              <a:buChar char="•"/>
              <a:tabLst>
                <a:tab pos="91948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available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activity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(number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guests)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given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total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incurred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month.</a:t>
            </a:r>
            <a:endParaRPr sz="2000" dirty="0">
              <a:latin typeface="Arial MT"/>
              <a:cs typeface="Arial MT"/>
            </a:endParaRPr>
          </a:p>
          <a:p>
            <a:pPr marL="919480" marR="177165" lvl="1" indent="-457200">
              <a:lnSpc>
                <a:spcPct val="100000"/>
              </a:lnSpc>
              <a:spcBef>
                <a:spcPts val="1080"/>
              </a:spcBef>
              <a:buSzPct val="80000"/>
              <a:buChar char="•"/>
              <a:tabLst>
                <a:tab pos="919480" algn="l"/>
              </a:tabLst>
            </a:pPr>
            <a:r>
              <a:rPr sz="2000" dirty="0">
                <a:latin typeface="Arial MT"/>
                <a:cs typeface="Arial MT"/>
              </a:rPr>
              <a:t>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anticipates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number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guests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September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3,000.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expected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cost?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4D523F48-3CFC-8261-141A-E160581D7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High-Low</a:t>
            </a:r>
            <a:r>
              <a:rPr lang="en-CA" spc="-60" dirty="0"/>
              <a:t> </a:t>
            </a:r>
            <a:r>
              <a:rPr lang="en-CA" dirty="0"/>
              <a:t>Example</a:t>
            </a:r>
            <a:r>
              <a:rPr lang="en-CA" spc="-55" dirty="0"/>
              <a:t> </a:t>
            </a:r>
            <a:r>
              <a:rPr lang="en-CA" dirty="0"/>
              <a:t>(Source:</a:t>
            </a:r>
            <a:r>
              <a:rPr lang="en-CA" spc="-55" dirty="0"/>
              <a:t> </a:t>
            </a:r>
            <a:r>
              <a:rPr lang="en-CA" dirty="0"/>
              <a:t>Corporate</a:t>
            </a:r>
            <a:r>
              <a:rPr lang="en-CA" spc="-55" dirty="0"/>
              <a:t> </a:t>
            </a:r>
            <a:r>
              <a:rPr lang="en-CA" dirty="0"/>
              <a:t>Finance</a:t>
            </a:r>
            <a:r>
              <a:rPr lang="en-CA" spc="-50" dirty="0"/>
              <a:t> </a:t>
            </a:r>
            <a:r>
              <a:rPr lang="en-CA" spc="-10" dirty="0"/>
              <a:t>Institute)</a:t>
            </a:r>
            <a:endParaRPr lang="en-CA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760485"/>
              </p:ext>
            </p:extLst>
          </p:nvPr>
        </p:nvGraphicFramePr>
        <p:xfrm>
          <a:off x="7718104" y="969267"/>
          <a:ext cx="4119245" cy="3703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Month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Cost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January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1,500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143,000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February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2,300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203,100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March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1,000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59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105,450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April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4,323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454,225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May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4,545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371,225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June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3,541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296,225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July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4,312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59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353,945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August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2,143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60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191,237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September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3,000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306449" y="4246245"/>
            <a:ext cx="2747010" cy="1899920"/>
            <a:chOff x="1306449" y="4246245"/>
            <a:chExt cx="2747010" cy="1899920"/>
          </a:xfrm>
        </p:grpSpPr>
        <p:sp>
          <p:nvSpPr>
            <p:cNvPr id="6" name="object 6"/>
            <p:cNvSpPr/>
            <p:nvPr/>
          </p:nvSpPr>
          <p:spPr>
            <a:xfrm>
              <a:off x="1315974" y="4255770"/>
              <a:ext cx="2727960" cy="1880870"/>
            </a:xfrm>
            <a:custGeom>
              <a:avLst/>
              <a:gdLst/>
              <a:ahLst/>
              <a:cxnLst/>
              <a:rect l="l" t="t" r="r" b="b"/>
              <a:pathLst>
                <a:path w="2727960" h="1880870">
                  <a:moveTo>
                    <a:pt x="0" y="0"/>
                  </a:moveTo>
                  <a:lnTo>
                    <a:pt x="0" y="1880590"/>
                  </a:lnTo>
                </a:path>
                <a:path w="2727960" h="1880870">
                  <a:moveTo>
                    <a:pt x="2727960" y="1880615"/>
                  </a:moveTo>
                  <a:lnTo>
                    <a:pt x="0" y="188061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7846" y="4253103"/>
              <a:ext cx="2743835" cy="1316355"/>
            </a:xfrm>
            <a:custGeom>
              <a:avLst/>
              <a:gdLst/>
              <a:ahLst/>
              <a:cxnLst/>
              <a:rect l="l" t="t" r="r" b="b"/>
              <a:pathLst>
                <a:path w="2743835" h="1316354">
                  <a:moveTo>
                    <a:pt x="2632419" y="34428"/>
                  </a:moveTo>
                  <a:lnTo>
                    <a:pt x="0" y="1281557"/>
                  </a:lnTo>
                  <a:lnTo>
                    <a:pt x="16256" y="1315974"/>
                  </a:lnTo>
                  <a:lnTo>
                    <a:pt x="2648767" y="68861"/>
                  </a:lnTo>
                  <a:lnTo>
                    <a:pt x="2632419" y="34428"/>
                  </a:lnTo>
                  <a:close/>
                </a:path>
                <a:path w="2743835" h="1316354">
                  <a:moveTo>
                    <a:pt x="2725343" y="26289"/>
                  </a:moveTo>
                  <a:lnTo>
                    <a:pt x="2649601" y="26289"/>
                  </a:lnTo>
                  <a:lnTo>
                    <a:pt x="2665983" y="60706"/>
                  </a:lnTo>
                  <a:lnTo>
                    <a:pt x="2648767" y="68861"/>
                  </a:lnTo>
                  <a:lnTo>
                    <a:pt x="2665094" y="103251"/>
                  </a:lnTo>
                  <a:lnTo>
                    <a:pt x="2725343" y="26289"/>
                  </a:lnTo>
                  <a:close/>
                </a:path>
                <a:path w="2743835" h="1316354">
                  <a:moveTo>
                    <a:pt x="2649601" y="26289"/>
                  </a:moveTo>
                  <a:lnTo>
                    <a:pt x="2632419" y="34428"/>
                  </a:lnTo>
                  <a:lnTo>
                    <a:pt x="2648767" y="68861"/>
                  </a:lnTo>
                  <a:lnTo>
                    <a:pt x="2665983" y="60706"/>
                  </a:lnTo>
                  <a:lnTo>
                    <a:pt x="2649601" y="26289"/>
                  </a:lnTo>
                  <a:close/>
                </a:path>
                <a:path w="2743835" h="1316354">
                  <a:moveTo>
                    <a:pt x="2616073" y="0"/>
                  </a:moveTo>
                  <a:lnTo>
                    <a:pt x="2632419" y="34428"/>
                  </a:lnTo>
                  <a:lnTo>
                    <a:pt x="2649601" y="26289"/>
                  </a:lnTo>
                  <a:lnTo>
                    <a:pt x="2725343" y="26289"/>
                  </a:lnTo>
                  <a:lnTo>
                    <a:pt x="2743834" y="2667"/>
                  </a:lnTo>
                  <a:lnTo>
                    <a:pt x="2616073" y="0"/>
                  </a:lnTo>
                  <a:close/>
                </a:path>
              </a:pathLst>
            </a:custGeom>
            <a:solidFill>
              <a:srgbClr val="C700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44168" y="5551932"/>
              <a:ext cx="2677795" cy="573405"/>
            </a:xfrm>
            <a:custGeom>
              <a:avLst/>
              <a:gdLst/>
              <a:ahLst/>
              <a:cxnLst/>
              <a:rect l="l" t="t" r="r" b="b"/>
              <a:pathLst>
                <a:path w="2677795" h="573404">
                  <a:moveTo>
                    <a:pt x="2677668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2677668" y="573024"/>
                  </a:lnTo>
                  <a:lnTo>
                    <a:pt x="2677668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4168" y="5551932"/>
              <a:ext cx="2677795" cy="573405"/>
            </a:xfrm>
            <a:custGeom>
              <a:avLst/>
              <a:gdLst/>
              <a:ahLst/>
              <a:cxnLst/>
              <a:rect l="l" t="t" r="r" b="b"/>
              <a:pathLst>
                <a:path w="2677795" h="573404">
                  <a:moveTo>
                    <a:pt x="0" y="573024"/>
                  </a:moveTo>
                  <a:lnTo>
                    <a:pt x="2677668" y="573024"/>
                  </a:lnTo>
                  <a:lnTo>
                    <a:pt x="2677668" y="0"/>
                  </a:lnTo>
                  <a:lnTo>
                    <a:pt x="0" y="0"/>
                  </a:lnTo>
                  <a:lnTo>
                    <a:pt x="0" y="573024"/>
                  </a:lnTo>
                  <a:close/>
                </a:path>
              </a:pathLst>
            </a:custGeom>
            <a:ln w="9524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33373" y="420242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C7004A"/>
                </a:solidFill>
                <a:latin typeface="Calibri Light"/>
                <a:cs typeface="Calibri Light"/>
              </a:rPr>
              <a:t>$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6600" y="6218935"/>
            <a:ext cx="632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7004A"/>
                </a:solidFill>
                <a:latin typeface="Calibri Light"/>
                <a:cs typeface="Calibri Light"/>
              </a:rPr>
              <a:t>#</a:t>
            </a:r>
            <a:r>
              <a:rPr sz="1800" spc="-15" dirty="0">
                <a:solidFill>
                  <a:srgbClr val="C7004A"/>
                </a:solidFill>
                <a:latin typeface="Calibri Light"/>
                <a:cs typeface="Calibri Light"/>
              </a:rPr>
              <a:t> </a:t>
            </a:r>
            <a:r>
              <a:rPr sz="1800" spc="-10" dirty="0">
                <a:solidFill>
                  <a:srgbClr val="C7004A"/>
                </a:solidFill>
                <a:latin typeface="Calibri Light"/>
                <a:cs typeface="Calibri Light"/>
              </a:rPr>
              <a:t>units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5499" y="5674258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Fixed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Costs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15719" y="5018785"/>
            <a:ext cx="2787015" cy="570230"/>
            <a:chOff x="1315719" y="5018785"/>
            <a:chExt cx="2787015" cy="570230"/>
          </a:xfrm>
        </p:grpSpPr>
        <p:sp>
          <p:nvSpPr>
            <p:cNvPr id="14" name="object 14"/>
            <p:cNvSpPr/>
            <p:nvPr/>
          </p:nvSpPr>
          <p:spPr>
            <a:xfrm>
              <a:off x="1315719" y="5474080"/>
              <a:ext cx="2787015" cy="114935"/>
            </a:xfrm>
            <a:custGeom>
              <a:avLst/>
              <a:gdLst/>
              <a:ahLst/>
              <a:cxnLst/>
              <a:rect l="l" t="t" r="r" b="b"/>
              <a:pathLst>
                <a:path w="2787015" h="114935">
                  <a:moveTo>
                    <a:pt x="114300" y="70485"/>
                  </a:moveTo>
                  <a:lnTo>
                    <a:pt x="0" y="71882"/>
                  </a:lnTo>
                  <a:lnTo>
                    <a:pt x="489" y="108585"/>
                  </a:lnTo>
                  <a:lnTo>
                    <a:pt x="508" y="109982"/>
                  </a:lnTo>
                  <a:lnTo>
                    <a:pt x="114808" y="108585"/>
                  </a:lnTo>
                  <a:lnTo>
                    <a:pt x="114318" y="71882"/>
                  </a:lnTo>
                  <a:lnTo>
                    <a:pt x="114300" y="70485"/>
                  </a:lnTo>
                  <a:close/>
                </a:path>
                <a:path w="2787015" h="114935">
                  <a:moveTo>
                    <a:pt x="266700" y="68580"/>
                  </a:moveTo>
                  <a:lnTo>
                    <a:pt x="152400" y="69977"/>
                  </a:lnTo>
                  <a:lnTo>
                    <a:pt x="152889" y="106680"/>
                  </a:lnTo>
                  <a:lnTo>
                    <a:pt x="152908" y="108077"/>
                  </a:lnTo>
                  <a:lnTo>
                    <a:pt x="267208" y="106680"/>
                  </a:lnTo>
                  <a:lnTo>
                    <a:pt x="266718" y="69977"/>
                  </a:lnTo>
                  <a:lnTo>
                    <a:pt x="266700" y="68580"/>
                  </a:lnTo>
                  <a:close/>
                </a:path>
                <a:path w="2787015" h="114935">
                  <a:moveTo>
                    <a:pt x="419100" y="66675"/>
                  </a:moveTo>
                  <a:lnTo>
                    <a:pt x="304800" y="68072"/>
                  </a:lnTo>
                  <a:lnTo>
                    <a:pt x="305289" y="104775"/>
                  </a:lnTo>
                  <a:lnTo>
                    <a:pt x="305308" y="106172"/>
                  </a:lnTo>
                  <a:lnTo>
                    <a:pt x="419607" y="104775"/>
                  </a:lnTo>
                  <a:lnTo>
                    <a:pt x="419118" y="68072"/>
                  </a:lnTo>
                  <a:lnTo>
                    <a:pt x="419100" y="66675"/>
                  </a:lnTo>
                  <a:close/>
                </a:path>
                <a:path w="2787015" h="114935">
                  <a:moveTo>
                    <a:pt x="571500" y="64770"/>
                  </a:moveTo>
                  <a:lnTo>
                    <a:pt x="457200" y="66167"/>
                  </a:lnTo>
                  <a:lnTo>
                    <a:pt x="457687" y="102743"/>
                  </a:lnTo>
                  <a:lnTo>
                    <a:pt x="457707" y="104267"/>
                  </a:lnTo>
                  <a:lnTo>
                    <a:pt x="572007" y="102743"/>
                  </a:lnTo>
                  <a:lnTo>
                    <a:pt x="571518" y="66167"/>
                  </a:lnTo>
                  <a:lnTo>
                    <a:pt x="571500" y="64770"/>
                  </a:lnTo>
                  <a:close/>
                </a:path>
                <a:path w="2787015" h="114935">
                  <a:moveTo>
                    <a:pt x="723900" y="62738"/>
                  </a:moveTo>
                  <a:lnTo>
                    <a:pt x="609600" y="64262"/>
                  </a:lnTo>
                  <a:lnTo>
                    <a:pt x="610087" y="100838"/>
                  </a:lnTo>
                  <a:lnTo>
                    <a:pt x="610107" y="102362"/>
                  </a:lnTo>
                  <a:lnTo>
                    <a:pt x="724281" y="100838"/>
                  </a:lnTo>
                  <a:lnTo>
                    <a:pt x="723915" y="64262"/>
                  </a:lnTo>
                  <a:lnTo>
                    <a:pt x="723900" y="62738"/>
                  </a:lnTo>
                  <a:close/>
                </a:path>
                <a:path w="2787015" h="114935">
                  <a:moveTo>
                    <a:pt x="876300" y="60833"/>
                  </a:moveTo>
                  <a:lnTo>
                    <a:pt x="762000" y="62357"/>
                  </a:lnTo>
                  <a:lnTo>
                    <a:pt x="762365" y="98933"/>
                  </a:lnTo>
                  <a:lnTo>
                    <a:pt x="762381" y="100457"/>
                  </a:lnTo>
                  <a:lnTo>
                    <a:pt x="876681" y="98933"/>
                  </a:lnTo>
                  <a:lnTo>
                    <a:pt x="876315" y="62357"/>
                  </a:lnTo>
                  <a:lnTo>
                    <a:pt x="876300" y="60833"/>
                  </a:lnTo>
                  <a:close/>
                </a:path>
                <a:path w="2787015" h="114935">
                  <a:moveTo>
                    <a:pt x="1028573" y="58928"/>
                  </a:moveTo>
                  <a:lnTo>
                    <a:pt x="914400" y="60325"/>
                  </a:lnTo>
                  <a:lnTo>
                    <a:pt x="914767" y="97028"/>
                  </a:lnTo>
                  <a:lnTo>
                    <a:pt x="914781" y="98425"/>
                  </a:lnTo>
                  <a:lnTo>
                    <a:pt x="1029081" y="97028"/>
                  </a:lnTo>
                  <a:lnTo>
                    <a:pt x="1028591" y="60325"/>
                  </a:lnTo>
                  <a:lnTo>
                    <a:pt x="1028573" y="58928"/>
                  </a:lnTo>
                  <a:close/>
                </a:path>
                <a:path w="2787015" h="114935">
                  <a:moveTo>
                    <a:pt x="1180973" y="57023"/>
                  </a:moveTo>
                  <a:lnTo>
                    <a:pt x="1066673" y="58420"/>
                  </a:lnTo>
                  <a:lnTo>
                    <a:pt x="1067162" y="95123"/>
                  </a:lnTo>
                  <a:lnTo>
                    <a:pt x="1067181" y="96520"/>
                  </a:lnTo>
                  <a:lnTo>
                    <a:pt x="1181481" y="95123"/>
                  </a:lnTo>
                  <a:lnTo>
                    <a:pt x="1180991" y="58420"/>
                  </a:lnTo>
                  <a:lnTo>
                    <a:pt x="1180973" y="57023"/>
                  </a:lnTo>
                  <a:close/>
                </a:path>
                <a:path w="2787015" h="114935">
                  <a:moveTo>
                    <a:pt x="1333373" y="55118"/>
                  </a:moveTo>
                  <a:lnTo>
                    <a:pt x="1219073" y="56515"/>
                  </a:lnTo>
                  <a:lnTo>
                    <a:pt x="1219562" y="93218"/>
                  </a:lnTo>
                  <a:lnTo>
                    <a:pt x="1219581" y="94615"/>
                  </a:lnTo>
                  <a:lnTo>
                    <a:pt x="1333881" y="93218"/>
                  </a:lnTo>
                  <a:lnTo>
                    <a:pt x="1333391" y="56515"/>
                  </a:lnTo>
                  <a:lnTo>
                    <a:pt x="1333373" y="55118"/>
                  </a:lnTo>
                  <a:close/>
                </a:path>
                <a:path w="2787015" h="114935">
                  <a:moveTo>
                    <a:pt x="1485773" y="53086"/>
                  </a:moveTo>
                  <a:lnTo>
                    <a:pt x="1371473" y="54610"/>
                  </a:lnTo>
                  <a:lnTo>
                    <a:pt x="1371960" y="91186"/>
                  </a:lnTo>
                  <a:lnTo>
                    <a:pt x="1371981" y="92710"/>
                  </a:lnTo>
                  <a:lnTo>
                    <a:pt x="1486281" y="91186"/>
                  </a:lnTo>
                  <a:lnTo>
                    <a:pt x="1485793" y="54610"/>
                  </a:lnTo>
                  <a:lnTo>
                    <a:pt x="1485773" y="53086"/>
                  </a:lnTo>
                  <a:close/>
                </a:path>
                <a:path w="2787015" h="114935">
                  <a:moveTo>
                    <a:pt x="1638173" y="51181"/>
                  </a:moveTo>
                  <a:lnTo>
                    <a:pt x="1523873" y="52705"/>
                  </a:lnTo>
                  <a:lnTo>
                    <a:pt x="1524360" y="89281"/>
                  </a:lnTo>
                  <a:lnTo>
                    <a:pt x="1524381" y="90805"/>
                  </a:lnTo>
                  <a:lnTo>
                    <a:pt x="1638681" y="89281"/>
                  </a:lnTo>
                  <a:lnTo>
                    <a:pt x="1638193" y="52705"/>
                  </a:lnTo>
                  <a:lnTo>
                    <a:pt x="1638173" y="51181"/>
                  </a:lnTo>
                  <a:close/>
                </a:path>
                <a:path w="2787015" h="114935">
                  <a:moveTo>
                    <a:pt x="1790573" y="49276"/>
                  </a:moveTo>
                  <a:lnTo>
                    <a:pt x="1676273" y="50800"/>
                  </a:lnTo>
                  <a:lnTo>
                    <a:pt x="1676760" y="87376"/>
                  </a:lnTo>
                  <a:lnTo>
                    <a:pt x="1676781" y="88900"/>
                  </a:lnTo>
                  <a:lnTo>
                    <a:pt x="1791081" y="87376"/>
                  </a:lnTo>
                  <a:lnTo>
                    <a:pt x="1790593" y="50800"/>
                  </a:lnTo>
                  <a:lnTo>
                    <a:pt x="1790573" y="49276"/>
                  </a:lnTo>
                  <a:close/>
                </a:path>
                <a:path w="2787015" h="114935">
                  <a:moveTo>
                    <a:pt x="1942972" y="47371"/>
                  </a:moveTo>
                  <a:lnTo>
                    <a:pt x="1828673" y="48768"/>
                  </a:lnTo>
                  <a:lnTo>
                    <a:pt x="1829162" y="85471"/>
                  </a:lnTo>
                  <a:lnTo>
                    <a:pt x="1829181" y="86868"/>
                  </a:lnTo>
                  <a:lnTo>
                    <a:pt x="1943481" y="85471"/>
                  </a:lnTo>
                  <a:lnTo>
                    <a:pt x="1942991" y="48768"/>
                  </a:lnTo>
                  <a:lnTo>
                    <a:pt x="1942972" y="47371"/>
                  </a:lnTo>
                  <a:close/>
                </a:path>
                <a:path w="2787015" h="114935">
                  <a:moveTo>
                    <a:pt x="2095372" y="45466"/>
                  </a:moveTo>
                  <a:lnTo>
                    <a:pt x="1981072" y="46863"/>
                  </a:lnTo>
                  <a:lnTo>
                    <a:pt x="1981562" y="83566"/>
                  </a:lnTo>
                  <a:lnTo>
                    <a:pt x="1981581" y="84963"/>
                  </a:lnTo>
                  <a:lnTo>
                    <a:pt x="2095881" y="83566"/>
                  </a:lnTo>
                  <a:lnTo>
                    <a:pt x="2095391" y="46863"/>
                  </a:lnTo>
                  <a:lnTo>
                    <a:pt x="2095372" y="45466"/>
                  </a:lnTo>
                  <a:close/>
                </a:path>
                <a:path w="2787015" h="114935">
                  <a:moveTo>
                    <a:pt x="2247772" y="43561"/>
                  </a:moveTo>
                  <a:lnTo>
                    <a:pt x="2133472" y="44958"/>
                  </a:lnTo>
                  <a:lnTo>
                    <a:pt x="2133962" y="81661"/>
                  </a:lnTo>
                  <a:lnTo>
                    <a:pt x="2133981" y="83058"/>
                  </a:lnTo>
                  <a:lnTo>
                    <a:pt x="2248154" y="81661"/>
                  </a:lnTo>
                  <a:lnTo>
                    <a:pt x="2247786" y="44958"/>
                  </a:lnTo>
                  <a:lnTo>
                    <a:pt x="2247772" y="43561"/>
                  </a:lnTo>
                  <a:close/>
                </a:path>
                <a:path w="2787015" h="114935">
                  <a:moveTo>
                    <a:pt x="2400172" y="41529"/>
                  </a:moveTo>
                  <a:lnTo>
                    <a:pt x="2285872" y="43053"/>
                  </a:lnTo>
                  <a:lnTo>
                    <a:pt x="2286238" y="79629"/>
                  </a:lnTo>
                  <a:lnTo>
                    <a:pt x="2286254" y="81153"/>
                  </a:lnTo>
                  <a:lnTo>
                    <a:pt x="2400554" y="79629"/>
                  </a:lnTo>
                  <a:lnTo>
                    <a:pt x="2400188" y="43053"/>
                  </a:lnTo>
                  <a:lnTo>
                    <a:pt x="2400172" y="41529"/>
                  </a:lnTo>
                  <a:close/>
                </a:path>
                <a:path w="2787015" h="114935">
                  <a:moveTo>
                    <a:pt x="2552446" y="39624"/>
                  </a:moveTo>
                  <a:lnTo>
                    <a:pt x="2438272" y="41148"/>
                  </a:lnTo>
                  <a:lnTo>
                    <a:pt x="2438638" y="77724"/>
                  </a:lnTo>
                  <a:lnTo>
                    <a:pt x="2438654" y="79248"/>
                  </a:lnTo>
                  <a:lnTo>
                    <a:pt x="2552954" y="77724"/>
                  </a:lnTo>
                  <a:lnTo>
                    <a:pt x="2552466" y="41148"/>
                  </a:lnTo>
                  <a:lnTo>
                    <a:pt x="2552446" y="39624"/>
                  </a:lnTo>
                  <a:close/>
                </a:path>
                <a:path w="2787015" h="114935">
                  <a:moveTo>
                    <a:pt x="2749931" y="37846"/>
                  </a:moveTo>
                  <a:lnTo>
                    <a:pt x="2691384" y="37846"/>
                  </a:lnTo>
                  <a:lnTo>
                    <a:pt x="2691892" y="75946"/>
                  </a:lnTo>
                  <a:lnTo>
                    <a:pt x="2672841" y="76185"/>
                  </a:lnTo>
                  <a:lnTo>
                    <a:pt x="2673350" y="114338"/>
                  </a:lnTo>
                  <a:lnTo>
                    <a:pt x="2786888" y="55753"/>
                  </a:lnTo>
                  <a:lnTo>
                    <a:pt x="2749931" y="37846"/>
                  </a:lnTo>
                  <a:close/>
                </a:path>
                <a:path w="2787015" h="114935">
                  <a:moveTo>
                    <a:pt x="2672333" y="38109"/>
                  </a:moveTo>
                  <a:lnTo>
                    <a:pt x="2590546" y="39243"/>
                  </a:lnTo>
                  <a:lnTo>
                    <a:pt x="2591037" y="75946"/>
                  </a:lnTo>
                  <a:lnTo>
                    <a:pt x="2591054" y="77216"/>
                  </a:lnTo>
                  <a:lnTo>
                    <a:pt x="2672841" y="76185"/>
                  </a:lnTo>
                  <a:lnTo>
                    <a:pt x="2672349" y="39243"/>
                  </a:lnTo>
                  <a:lnTo>
                    <a:pt x="2672333" y="38109"/>
                  </a:lnTo>
                  <a:close/>
                </a:path>
                <a:path w="2787015" h="114935">
                  <a:moveTo>
                    <a:pt x="2691384" y="37846"/>
                  </a:moveTo>
                  <a:lnTo>
                    <a:pt x="2672333" y="38109"/>
                  </a:lnTo>
                  <a:lnTo>
                    <a:pt x="2672838" y="75946"/>
                  </a:lnTo>
                  <a:lnTo>
                    <a:pt x="2672841" y="76185"/>
                  </a:lnTo>
                  <a:lnTo>
                    <a:pt x="2691892" y="75946"/>
                  </a:lnTo>
                  <a:lnTo>
                    <a:pt x="2691402" y="39243"/>
                  </a:lnTo>
                  <a:lnTo>
                    <a:pt x="2691384" y="37846"/>
                  </a:lnTo>
                  <a:close/>
                </a:path>
                <a:path w="2787015" h="114935">
                  <a:moveTo>
                    <a:pt x="2671826" y="0"/>
                  </a:moveTo>
                  <a:lnTo>
                    <a:pt x="2672330" y="37846"/>
                  </a:lnTo>
                  <a:lnTo>
                    <a:pt x="2672333" y="38109"/>
                  </a:lnTo>
                  <a:lnTo>
                    <a:pt x="2691384" y="37846"/>
                  </a:lnTo>
                  <a:lnTo>
                    <a:pt x="2749931" y="37846"/>
                  </a:lnTo>
                  <a:lnTo>
                    <a:pt x="267182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888" y="5018785"/>
              <a:ext cx="1267206" cy="35344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298950" y="4099001"/>
            <a:ext cx="1210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95" dirty="0">
                <a:solidFill>
                  <a:srgbClr val="C7004A"/>
                </a:solidFill>
                <a:latin typeface="MV Boli"/>
                <a:cs typeface="MV Boli"/>
              </a:rPr>
              <a:t>/</a:t>
            </a:r>
            <a:r>
              <a:rPr sz="1800" spc="-50" dirty="0">
                <a:solidFill>
                  <a:srgbClr val="C7004A"/>
                </a:solidFill>
                <a:latin typeface="MV Boli"/>
                <a:cs typeface="MV Boli"/>
              </a:rPr>
              <a:t> </a:t>
            </a:r>
            <a:r>
              <a:rPr sz="1800" dirty="0">
                <a:solidFill>
                  <a:srgbClr val="C7004A"/>
                </a:solidFill>
                <a:latin typeface="MV Boli"/>
                <a:cs typeface="MV Boli"/>
              </a:rPr>
              <a:t>=</a:t>
            </a:r>
            <a:r>
              <a:rPr sz="1800" spc="-50" dirty="0">
                <a:solidFill>
                  <a:srgbClr val="C7004A"/>
                </a:solidFill>
                <a:latin typeface="MV Boli"/>
                <a:cs typeface="MV Boli"/>
              </a:rPr>
              <a:t> </a:t>
            </a:r>
            <a:r>
              <a:rPr sz="1800" dirty="0">
                <a:solidFill>
                  <a:srgbClr val="C7004A"/>
                </a:solidFill>
                <a:latin typeface="MV Boli"/>
                <a:cs typeface="MV Boli"/>
              </a:rPr>
              <a:t>a</a:t>
            </a:r>
            <a:r>
              <a:rPr sz="1800" spc="-30" dirty="0">
                <a:solidFill>
                  <a:srgbClr val="C7004A"/>
                </a:solidFill>
                <a:latin typeface="MV Boli"/>
                <a:cs typeface="MV Boli"/>
              </a:rPr>
              <a:t> </a:t>
            </a:r>
            <a:r>
              <a:rPr sz="1800" spc="355" dirty="0">
                <a:solidFill>
                  <a:srgbClr val="C7004A"/>
                </a:solidFill>
                <a:latin typeface="MV Boli"/>
                <a:cs typeface="MV Boli"/>
              </a:rPr>
              <a:t>‘</a:t>
            </a:r>
            <a:r>
              <a:rPr sz="1800" spc="-50" dirty="0">
                <a:solidFill>
                  <a:srgbClr val="C7004A"/>
                </a:solidFill>
                <a:latin typeface="MV Boli"/>
                <a:cs typeface="MV Boli"/>
              </a:rPr>
              <a:t> </a:t>
            </a:r>
            <a:r>
              <a:rPr sz="1800" spc="-25" dirty="0">
                <a:solidFill>
                  <a:srgbClr val="C7004A"/>
                </a:solidFill>
                <a:latin typeface="MV Boli"/>
                <a:cs typeface="MV Boli"/>
              </a:rPr>
              <a:t>bx</a:t>
            </a:r>
            <a:endParaRPr sz="1800" dirty="0">
              <a:latin typeface="MV Boli"/>
              <a:cs typeface="MV Bol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4483" y="5030723"/>
            <a:ext cx="3505837" cy="93487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710" marR="1162685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14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 Light"/>
                <a:cs typeface="Calibri Light"/>
              </a:rPr>
              <a:t>Total</a:t>
            </a:r>
            <a:r>
              <a:rPr sz="14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mixed</a:t>
            </a:r>
            <a:r>
              <a:rPr sz="14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 Light"/>
                <a:cs typeface="Calibri Light"/>
              </a:rPr>
              <a:t>costs</a:t>
            </a:r>
            <a:endParaRPr lang="en-CA" sz="1400" spc="-2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92710" marR="1162685">
              <a:lnSpc>
                <a:spcPct val="100000"/>
              </a:lnSpc>
              <a:spcBef>
                <a:spcPts val="270"/>
              </a:spcBef>
            </a:pPr>
            <a:r>
              <a:rPr sz="14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4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total</a:t>
            </a:r>
            <a:r>
              <a:rPr sz="14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fixed</a:t>
            </a:r>
            <a:r>
              <a:rPr sz="14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 Light"/>
                <a:cs typeface="Calibri Light"/>
              </a:rPr>
              <a:t>costs</a:t>
            </a:r>
            <a:endParaRPr sz="1400" dirty="0">
              <a:latin typeface="Calibri Light"/>
              <a:cs typeface="Calibri Light"/>
            </a:endParaRPr>
          </a:p>
          <a:p>
            <a:pPr marL="92710" marR="1308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=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variable</a:t>
            </a:r>
            <a:r>
              <a:rPr sz="14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cost</a:t>
            </a:r>
            <a:r>
              <a:rPr sz="14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per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unit</a:t>
            </a:r>
            <a:r>
              <a:rPr sz="14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14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activity </a:t>
            </a:r>
            <a:endParaRPr lang="en-CA" sz="1400" spc="-1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92710" marR="1308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X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=</a:t>
            </a: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level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14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activity.</a:t>
            </a:r>
            <a:endParaRPr sz="1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DFF5F-AE4C-2445-9BCF-99ECF6061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>
            <a:extLst>
              <a:ext uri="{FF2B5EF4-FFF2-40B4-BE49-F238E27FC236}">
                <a16:creationId xmlns:a16="http://schemas.microsoft.com/office/drawing/2014/main" id="{9659703F-153B-3880-E887-8B9FF2E0FA2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58D238A8-E014-C818-E5A9-7FC5891C3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High-low Example (Source: Corporate Finance Institute)</a:t>
            </a:r>
            <a:endParaRPr lang="en-CA" dirty="0"/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323C333B-DBCF-E3A9-DDC2-58B99B6E1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868139"/>
              </p:ext>
            </p:extLst>
          </p:nvPr>
        </p:nvGraphicFramePr>
        <p:xfrm>
          <a:off x="452788" y="1412776"/>
          <a:ext cx="5200649" cy="1871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Month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Cost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Low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March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1,000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630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105,450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High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May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4,545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630"/>
                        </a:spcBef>
                        <a:tabLst>
                          <a:tab pos="768985" algn="l"/>
                        </a:tabLst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$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371,225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2">
            <a:extLst>
              <a:ext uri="{FF2B5EF4-FFF2-40B4-BE49-F238E27FC236}">
                <a16:creationId xmlns:a16="http://schemas.microsoft.com/office/drawing/2014/main" id="{E701B11E-5D86-7EE2-C056-D0B348467F59}"/>
              </a:ext>
            </a:extLst>
          </p:cNvPr>
          <p:cNvSpPr txBox="1"/>
          <p:nvPr/>
        </p:nvSpPr>
        <p:spPr>
          <a:xfrm>
            <a:off x="6284342" y="980728"/>
            <a:ext cx="5373370" cy="311658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Variable</a:t>
            </a:r>
            <a:r>
              <a:rPr sz="2400" u="sng" spc="-10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Costs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($371,225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$105,450)/(4,545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1000)</a:t>
            </a:r>
            <a:endParaRPr sz="2400" dirty="0">
              <a:latin typeface="Arial MT"/>
              <a:cs typeface="Arial MT"/>
            </a:endParaRPr>
          </a:p>
          <a:p>
            <a:pPr marL="12700" marR="2802255">
              <a:lnSpc>
                <a:spcPct val="1408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$74.97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guest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Fixed</a:t>
            </a:r>
            <a:r>
              <a:rPr sz="2400" u="sng" spc="-6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Cost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=$371,225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$74.97*4,545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 </a:t>
            </a:r>
            <a:r>
              <a:rPr sz="2400" spc="-10" dirty="0">
                <a:latin typeface="Arial MT"/>
                <a:cs typeface="Arial MT"/>
              </a:rPr>
              <a:t>30,480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316D532-1B23-6C38-8150-5AC450F6CE46}"/>
              </a:ext>
            </a:extLst>
          </p:cNvPr>
          <p:cNvSpPr txBox="1"/>
          <p:nvPr/>
        </p:nvSpPr>
        <p:spPr>
          <a:xfrm>
            <a:off x="453339" y="4751070"/>
            <a:ext cx="214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Expected</a:t>
            </a:r>
            <a:r>
              <a:rPr sz="2400" b="1" u="sng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C31F2047-60AB-D201-FF81-F720C519DDDE}"/>
              </a:ext>
            </a:extLst>
          </p:cNvPr>
          <p:cNvSpPr txBox="1"/>
          <p:nvPr/>
        </p:nvSpPr>
        <p:spPr>
          <a:xfrm>
            <a:off x="3196844" y="4601464"/>
            <a:ext cx="3550920" cy="15716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$30,480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74.97/guest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$30,480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74.97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3,000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 </a:t>
            </a:r>
            <a:r>
              <a:rPr sz="2400" spc="-10" dirty="0">
                <a:latin typeface="Arial MT"/>
                <a:cs typeface="Arial MT"/>
              </a:rPr>
              <a:t>$255,390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DA071754-B561-E150-808D-85AC9A4E69AA}"/>
              </a:ext>
            </a:extLst>
          </p:cNvPr>
          <p:cNvSpPr txBox="1"/>
          <p:nvPr/>
        </p:nvSpPr>
        <p:spPr>
          <a:xfrm>
            <a:off x="7096506" y="5217414"/>
            <a:ext cx="4904740" cy="46228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2400" spc="-70" dirty="0">
                <a:latin typeface="Arial MT"/>
                <a:cs typeface="Arial MT"/>
              </a:rPr>
              <a:t>Too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Simple?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Regression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Better?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32791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9A8FD0-BB9A-8FF1-B74C-4D8C698BF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Another Approach to Estimate – </a:t>
            </a:r>
            <a:r>
              <a:rPr lang="en-CA" dirty="0" err="1"/>
              <a:t>Scattergraph</a:t>
            </a:r>
            <a:r>
              <a:rPr lang="en-CA" dirty="0"/>
              <a:t> Plots – Part 1</a:t>
            </a:r>
          </a:p>
        </p:txBody>
      </p:sp>
      <p:pic>
        <p:nvPicPr>
          <p:cNvPr id="4" name="Picture 3" descr="A graph with green stars and blue text&#10;&#10;Description automatically generated">
            <a:extLst>
              <a:ext uri="{FF2B5EF4-FFF2-40B4-BE49-F238E27FC236}">
                <a16:creationId xmlns:a16="http://schemas.microsoft.com/office/drawing/2014/main" id="{8BFE9F58-FB31-03C6-2596-62BD91797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10449488" cy="48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US" dirty="0">
                <a:solidFill>
                  <a:schemeClr val="bg1"/>
                </a:solidFill>
              </a:rPr>
              <a:t>Manufacturing Costs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672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B19701-321F-21E2-B09A-430A07F39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123060"/>
            <a:ext cx="9601067" cy="506016"/>
          </a:xfrm>
        </p:spPr>
        <p:txBody>
          <a:bodyPr>
            <a:normAutofit/>
          </a:bodyPr>
          <a:lstStyle/>
          <a:p>
            <a:r>
              <a:rPr lang="en-CA" dirty="0"/>
              <a:t>Another Approach to Estimate – </a:t>
            </a:r>
            <a:r>
              <a:rPr lang="en-CA" dirty="0" err="1"/>
              <a:t>Scattergraph</a:t>
            </a:r>
            <a:r>
              <a:rPr lang="en-CA" dirty="0"/>
              <a:t> Plots – Part 2</a:t>
            </a:r>
          </a:p>
          <a:p>
            <a:endParaRPr lang="en-CA" dirty="0"/>
          </a:p>
        </p:txBody>
      </p:sp>
      <p:pic>
        <p:nvPicPr>
          <p:cNvPr id="5" name="Picture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425C8C57-92AA-4419-F052-00945C81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321717"/>
            <a:ext cx="10081120" cy="484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8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EEE1DE2-8C20-CE8D-E1D8-CE7041743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59" y="116136"/>
            <a:ext cx="9601067" cy="506016"/>
          </a:xfrm>
        </p:spPr>
        <p:txBody>
          <a:bodyPr/>
          <a:lstStyle/>
          <a:p>
            <a:r>
              <a:rPr lang="en-CA" dirty="0"/>
              <a:t>Another Approach to Estimate – </a:t>
            </a:r>
            <a:r>
              <a:rPr lang="en-CA" dirty="0" err="1"/>
              <a:t>Scattergraph</a:t>
            </a:r>
            <a:r>
              <a:rPr lang="en-CA" dirty="0"/>
              <a:t> Plots – Part 3</a:t>
            </a:r>
          </a:p>
          <a:p>
            <a:endParaRPr lang="en-CA" dirty="0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067DB91E-26D0-FF63-58AF-F6B147CC9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836712"/>
            <a:ext cx="10641509" cy="49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1FA3D-782E-6E53-3AB6-1D57115E9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493692-6908-4D1C-C30E-2DFA5450B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59" y="116136"/>
            <a:ext cx="9601067" cy="506016"/>
          </a:xfrm>
        </p:spPr>
        <p:txBody>
          <a:bodyPr/>
          <a:lstStyle/>
          <a:p>
            <a:r>
              <a:rPr lang="en-CA" dirty="0"/>
              <a:t>Another Approach to Estimate – </a:t>
            </a:r>
            <a:r>
              <a:rPr lang="en-CA" dirty="0" err="1"/>
              <a:t>Scattergraph</a:t>
            </a:r>
            <a:r>
              <a:rPr lang="en-CA" dirty="0"/>
              <a:t> Plots – Part 4</a:t>
            </a:r>
          </a:p>
          <a:p>
            <a:endParaRPr lang="en-CA" dirty="0"/>
          </a:p>
        </p:txBody>
      </p:sp>
      <p:pic>
        <p:nvPicPr>
          <p:cNvPr id="2" name="Picture 1" descr="A graph of a cost&#10;&#10;Description automatically generated with medium confidence">
            <a:extLst>
              <a:ext uri="{FF2B5EF4-FFF2-40B4-BE49-F238E27FC236}">
                <a16:creationId xmlns:a16="http://schemas.microsoft.com/office/drawing/2014/main" id="{836F5957-59E0-C5D4-1E70-A60D491D0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991287"/>
            <a:ext cx="8767390" cy="48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2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21E4A-83E8-07DB-7E1D-04E90850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F6FEAD-5755-2924-1246-F05FCAFE9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59" y="116136"/>
            <a:ext cx="9601067" cy="506016"/>
          </a:xfrm>
        </p:spPr>
        <p:txBody>
          <a:bodyPr/>
          <a:lstStyle/>
          <a:p>
            <a:r>
              <a:rPr lang="en-CA" dirty="0"/>
              <a:t>Another Approach to Estimate – Least-Squares Regression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33510-C459-6167-6177-BD2E4F7E8E7B}"/>
              </a:ext>
            </a:extLst>
          </p:cNvPr>
          <p:cNvSpPr txBox="1"/>
          <p:nvPr/>
        </p:nvSpPr>
        <p:spPr>
          <a:xfrm>
            <a:off x="1415480" y="978768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scattergraph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and the high-low method provide slightly different estimates of the fixed and variable cost components of a mixed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This is to be expected because each method uses a different number of data points to provide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Least-squares regression provides the most accurate estimate because it uses all the data points. This method is discussed in the appendix to this chapter </a:t>
            </a:r>
          </a:p>
        </p:txBody>
      </p:sp>
    </p:spTree>
    <p:extLst>
      <p:ext uri="{BB962C8B-B14F-4D97-AF65-F5344CB8AC3E}">
        <p14:creationId xmlns:p14="http://schemas.microsoft.com/office/powerpoint/2010/main" val="251160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191344" y="1340768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Ordinary least squared (OLS) regression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Total cost function: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2D386-8D45-C164-85B3-9B76C593A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Regression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2197735"/>
            <a:ext cx="8064500" cy="29083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584473" y="4343400"/>
            <a:ext cx="2233711" cy="182747"/>
          </a:xfrm>
          <a:prstGeom prst="roundRect">
            <a:avLst/>
          </a:prstGeom>
          <a:noFill/>
          <a:ln w="38100">
            <a:solidFill>
              <a:srgbClr val="041E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584473" y="4541970"/>
            <a:ext cx="2233711" cy="182747"/>
          </a:xfrm>
          <a:prstGeom prst="roundRect">
            <a:avLst/>
          </a:prstGeom>
          <a:noFill/>
          <a:ln w="38100">
            <a:solidFill>
              <a:srgbClr val="041E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703591" y="3243536"/>
            <a:ext cx="1989398" cy="881139"/>
          </a:xfrm>
          <a:prstGeom prst="wedgeRoundRectCallout">
            <a:avLst>
              <a:gd name="adj1" fmla="val 43039"/>
              <a:gd name="adj2" fmla="val 70177"/>
              <a:gd name="adj3" fmla="val 16667"/>
            </a:avLst>
          </a:prstGeom>
          <a:noFill/>
          <a:ln w="38100" cmpd="sng">
            <a:solidFill>
              <a:srgbClr val="041E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Unit variable cost</a:t>
            </a:r>
            <a:endParaRPr lang="en-US" sz="24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67924" y="4505993"/>
            <a:ext cx="1989398" cy="931560"/>
          </a:xfrm>
          <a:prstGeom prst="wedgeRoundRectCallout">
            <a:avLst>
              <a:gd name="adj1" fmla="val 63439"/>
              <a:gd name="adj2" fmla="val -35457"/>
              <a:gd name="adj3" fmla="val 16667"/>
            </a:avLst>
          </a:prstGeom>
          <a:noFill/>
          <a:ln w="38100" cmpd="sng">
            <a:solidFill>
              <a:srgbClr val="041E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Fixed cost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64" y="5549583"/>
            <a:ext cx="5524500" cy="469900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1FB339E2-7575-C7B4-EC9F-6E6D8F4623E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15933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4" y="1645755"/>
            <a:ext cx="6172200" cy="448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92308" y="1411481"/>
            <a:ext cx="11899692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71500">
              <a:buFont typeface="+mj-lt"/>
              <a:buAutoNum type="arabicPeriod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D5EAA40-0072-6E77-982D-3B621D5A7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Regression Analysis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7090348" y="1411481"/>
            <a:ext cx="4809344" cy="530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Strength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Rigorous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Uses all available data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Allows to control effects from other factors (using multivariate regression analysis)</a:t>
            </a: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06DC2718-F73E-0630-4C5F-957ED24E1A8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433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292308" y="1411481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581025" indent="-569913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Q: Given the above regression result and the scatterplot, what is the firm’s total cost function? What would be the firm’s total cost when it produces 67,000 units? 100,000 units?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68" y="597101"/>
            <a:ext cx="4274426" cy="310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92308" y="1411481"/>
            <a:ext cx="11899692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71500">
              <a:buFont typeface="+mj-lt"/>
              <a:buAutoNum type="arabicPeriod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0162967-725B-46E8-327F-D98FFAEF9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Regression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4" y="692696"/>
            <a:ext cx="7117416" cy="2507271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D6BCD21C-3405-D1CF-A725-161FA7593CC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28407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636E9D-42DF-C351-961C-7B58FB34A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Problems with Cost Estimations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CA" dirty="0"/>
              <a:t>Is data representative?</a:t>
            </a:r>
          </a:p>
          <a:p>
            <a:r>
              <a:rPr lang="en-CA" dirty="0"/>
              <a:t>Relationship between activity and cost must be linear</a:t>
            </a:r>
          </a:p>
          <a:p>
            <a:r>
              <a:rPr lang="en-CA" dirty="0"/>
              <a:t>Changes in technology</a:t>
            </a:r>
          </a:p>
          <a:p>
            <a:r>
              <a:rPr lang="en-CA" dirty="0"/>
              <a:t>Changes in prices</a:t>
            </a:r>
          </a:p>
          <a:p>
            <a:r>
              <a:rPr lang="en-CA" dirty="0"/>
              <a:t>Cost recognition and activity must be in the same period</a:t>
            </a:r>
          </a:p>
          <a:p>
            <a:r>
              <a:rPr lang="en-CA" dirty="0"/>
              <a:t>Identification of driver is sometimes difficult</a:t>
            </a: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ECE37A59-4232-09FF-2A3D-CDAEDA687F4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314383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77F3-8256-9F19-2040-D59A35DC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96ACC1-3AED-98D0-0214-D2EC382D5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59" y="116136"/>
            <a:ext cx="9601067" cy="506016"/>
          </a:xfrm>
        </p:spPr>
        <p:txBody>
          <a:bodyPr/>
          <a:lstStyle/>
          <a:p>
            <a:r>
              <a:rPr lang="en-CA" dirty="0"/>
              <a:t>Let's practice…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42DE-9985-91A6-5D91-749CC3496829}"/>
              </a:ext>
            </a:extLst>
          </p:cNvPr>
          <p:cNvSpPr txBox="1"/>
          <p:nvPr/>
        </p:nvSpPr>
        <p:spPr>
          <a:xfrm>
            <a:off x="623392" y="692696"/>
            <a:ext cx="1094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Phillips Company manufactures air-conditioning units for commercial buildings and has noticed considerable variation in shipping expenses from month to month as per the data below: 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B8EB12-7A6F-E5BF-BC47-C30CA5965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409571"/>
            <a:ext cx="10585176" cy="302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D814F-1FD7-401B-67AA-C51C69BEF498}"/>
              </a:ext>
            </a:extLst>
          </p:cNvPr>
          <p:cNvSpPr txBox="1"/>
          <p:nvPr/>
        </p:nvSpPr>
        <p:spPr>
          <a:xfrm>
            <a:off x="119336" y="4725144"/>
            <a:ext cx="1141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Using the high-low method, determine the variable costs &amp; the fixed costs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If 7 air conditioners are shipped in August, estimate the total shipping costs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If 10 air conditioners are shipped in October, estimate the total shipping costs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79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4E4F-C20C-2024-9531-3D56A6A30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B5F6BD-1BDD-1399-5081-CBBF77E3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CA" sz="3200" dirty="0"/>
              <a:t>Contribution format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537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28C10-11BB-600F-DA38-3AF06A09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B2F49BC5-7943-6B94-3923-8264600A38E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4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B38A24-D590-7D56-FFFF-7D704B4C4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err="1"/>
              <a:t>Manufacuring</a:t>
            </a:r>
            <a:r>
              <a:rPr lang="en-CA" dirty="0"/>
              <a:t> Costs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A5ED1-998C-17D1-602A-35CC4F4B84BD}"/>
              </a:ext>
            </a:extLst>
          </p:cNvPr>
          <p:cNvSpPr txBox="1"/>
          <p:nvPr/>
        </p:nvSpPr>
        <p:spPr>
          <a:xfrm>
            <a:off x="719404" y="980728"/>
            <a:ext cx="10705188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Three broad categories:</a:t>
            </a:r>
          </a:p>
          <a:p>
            <a:pPr marL="12701">
              <a:lnSpc>
                <a:spcPct val="100000"/>
              </a:lnSpc>
              <a:spcBef>
                <a:spcPts val="1275"/>
              </a:spcBef>
              <a:buSzPct val="79166"/>
              <a:tabLst>
                <a:tab pos="527685" algn="l"/>
              </a:tabLst>
            </a:pPr>
            <a:endParaRPr lang="en-CA" sz="2400" dirty="0">
              <a:latin typeface="Arial MT"/>
              <a:cs typeface="Arial MT"/>
            </a:endParaRPr>
          </a:p>
          <a:p>
            <a:pPr marL="355601" indent="-342900">
              <a:lnSpc>
                <a:spcPct val="100000"/>
              </a:lnSpc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Direct Materials – become an integral part of the integral part of the product and that can be physically and conveniently traced directly to it</a:t>
            </a:r>
          </a:p>
          <a:p>
            <a:pPr marL="355601" indent="-342900">
              <a:lnSpc>
                <a:spcPct val="100000"/>
              </a:lnSpc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Direct Labour - </a:t>
            </a:r>
            <a:r>
              <a:rPr lang="en-CA" altLang="en-US" sz="2400" dirty="0">
                <a:latin typeface="Arial MT"/>
              </a:rPr>
              <a:t>labour costs that can be easily traced to individual units of product.</a:t>
            </a:r>
            <a:endParaRPr lang="en-CA" sz="2400" dirty="0">
              <a:latin typeface="Arial MT"/>
            </a:endParaRPr>
          </a:p>
          <a:p>
            <a:pPr marL="355601" indent="-342900">
              <a:lnSpc>
                <a:spcPct val="100000"/>
              </a:lnSpc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400" dirty="0">
                <a:latin typeface="Arial MT"/>
                <a:cs typeface="Arial MT"/>
              </a:rPr>
              <a:t>Manufacturing Overhead - </a:t>
            </a:r>
            <a:r>
              <a:rPr lang="en-CA" altLang="en-US" sz="2400" dirty="0">
                <a:latin typeface="Arial MT"/>
              </a:rPr>
              <a:t>all costs of manufacturing other than direct material and direct labour</a:t>
            </a:r>
          </a:p>
          <a:p>
            <a:pPr marL="812801" lvl="1" indent="-342900"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400" dirty="0">
                <a:latin typeface="Arial MT"/>
              </a:rPr>
              <a:t>Indirect Material – materials used to support the production process e.g. cleaning supplies</a:t>
            </a:r>
          </a:p>
          <a:p>
            <a:pPr marL="812801" lvl="1" indent="-342900"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400" dirty="0">
                <a:latin typeface="Arial MT"/>
              </a:rPr>
              <a:t>Indirect Labour – wages paid to employees who are not directly involved in production work e.g. janitors, security guards</a:t>
            </a:r>
          </a:p>
        </p:txBody>
      </p:sp>
    </p:spTree>
    <p:extLst>
      <p:ext uri="{BB962C8B-B14F-4D97-AF65-F5344CB8AC3E}">
        <p14:creationId xmlns:p14="http://schemas.microsoft.com/office/powerpoint/2010/main" val="4012334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0" y="1052736"/>
            <a:ext cx="5993120" cy="488061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0E838B-8C50-49AD-BEA2-C972A81E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082211"/>
            <a:ext cx="4807709" cy="488060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951B6D4D-7F47-CFB5-90E5-AEC756B42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20" y="307019"/>
            <a:ext cx="9601067" cy="506016"/>
          </a:xfrm>
        </p:spPr>
        <p:txBody>
          <a:bodyPr/>
          <a:lstStyle/>
          <a:p>
            <a:r>
              <a:rPr lang="en-CA" sz="1800" dirty="0"/>
              <a:t>Contribution versus Functional Income Statement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CA539F45-9EB1-AD05-68E0-EEE11209F8F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221977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154D45-EF58-DA7B-9877-67A405137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Uses of the Contribution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8C1D7-624C-8B3C-FBE5-01197B587F23}"/>
              </a:ext>
            </a:extLst>
          </p:cNvPr>
          <p:cNvSpPr txBox="1"/>
          <p:nvPr/>
        </p:nvSpPr>
        <p:spPr>
          <a:xfrm>
            <a:off x="1415480" y="978768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The contribution income statement format is used as a tool for internal planning and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This approach is used in later chapters for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Cost-volume-profit analysis</a:t>
            </a: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2. Budgeting</a:t>
            </a: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3. Pricing</a:t>
            </a: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4. Use of scarce resources</a:t>
            </a: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5. Make or buy analysis</a:t>
            </a:r>
          </a:p>
        </p:txBody>
      </p:sp>
    </p:spTree>
    <p:extLst>
      <p:ext uri="{BB962C8B-B14F-4D97-AF65-F5344CB8AC3E}">
        <p14:creationId xmlns:p14="http://schemas.microsoft.com/office/powerpoint/2010/main" val="612656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67240-1B11-FDD1-BFE6-11CC4B59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EED65E2-6528-BD6B-49D6-747F352E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CA" sz="3200" dirty="0"/>
              <a:t>Classification of costs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310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3107-6904-6B2A-63F1-113E4F326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093F57A-D2F0-47B2-5889-861628307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Classification of Costs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8F143AA1-559D-0DB8-FFDA-AF6B1B53B32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pic>
        <p:nvPicPr>
          <p:cNvPr id="3" name="Content Placeholder 3" descr="MSS: Bring us your burning science questions">
            <a:extLst>
              <a:ext uri="{FF2B5EF4-FFF2-40B4-BE49-F238E27FC236}">
                <a16:creationId xmlns:a16="http://schemas.microsoft.com/office/drawing/2014/main" id="{B63FA694-8590-65EE-9EB2-8F41070A8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700808"/>
            <a:ext cx="2160240" cy="21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20CDC-4049-1BB2-ADCB-0ADBB7F46612}"/>
              </a:ext>
            </a:extLst>
          </p:cNvPr>
          <p:cNvSpPr txBox="1"/>
          <p:nvPr/>
        </p:nvSpPr>
        <p:spPr>
          <a:xfrm>
            <a:off x="4295800" y="2060848"/>
            <a:ext cx="5904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Why is it important to have so many different classification for costs?</a:t>
            </a:r>
            <a:endParaRPr lang="en-US" sz="32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4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00E0A-DE0F-A1D3-E82C-ADF8CE79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7689376-2A79-318D-87F7-B6A8173B0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Classification of Costs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82CD836C-69D1-7740-9E97-0A58B34BEC2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6F44538-0F06-E163-4C22-5BDB265006FB}"/>
              </a:ext>
            </a:extLst>
          </p:cNvPr>
          <p:cNvSpPr/>
          <p:nvPr/>
        </p:nvSpPr>
        <p:spPr bwMode="auto">
          <a:xfrm>
            <a:off x="357132" y="1072903"/>
            <a:ext cx="2820144" cy="1289298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Differential Cost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7364E4D-6B63-FFA2-153E-94CB3C936370}"/>
              </a:ext>
            </a:extLst>
          </p:cNvPr>
          <p:cNvSpPr/>
          <p:nvPr/>
        </p:nvSpPr>
        <p:spPr bwMode="auto">
          <a:xfrm>
            <a:off x="357132" y="2929347"/>
            <a:ext cx="2820144" cy="1289298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Differential Revenue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25A68A6-ED9F-F134-2403-83028EB43AD2}"/>
              </a:ext>
            </a:extLst>
          </p:cNvPr>
          <p:cNvSpPr/>
          <p:nvPr/>
        </p:nvSpPr>
        <p:spPr bwMode="auto">
          <a:xfrm>
            <a:off x="390736" y="4785792"/>
            <a:ext cx="2820144" cy="1289298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Incremental Cost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A4350-8DFB-5873-AF78-A58186DA1FC2}"/>
              </a:ext>
            </a:extLst>
          </p:cNvPr>
          <p:cNvSpPr txBox="1">
            <a:spLocks/>
          </p:cNvSpPr>
          <p:nvPr/>
        </p:nvSpPr>
        <p:spPr>
          <a:xfrm>
            <a:off x="3863752" y="1340768"/>
            <a:ext cx="7416824" cy="11133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sz="2800" b="0" dirty="0">
                <a:solidFill>
                  <a:schemeClr val="tx1"/>
                </a:solidFill>
              </a:rPr>
              <a:t>Costs that differ between 2 alternatives</a:t>
            </a:r>
            <a:r>
              <a:rPr lang="en-CA" sz="2800" b="0" dirty="0"/>
              <a:t> between 2 alternatives.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F18A66-9196-A206-EE1E-631F06223417}"/>
              </a:ext>
            </a:extLst>
          </p:cNvPr>
          <p:cNvSpPr txBox="1">
            <a:spLocks/>
          </p:cNvSpPr>
          <p:nvPr/>
        </p:nvSpPr>
        <p:spPr>
          <a:xfrm>
            <a:off x="3858320" y="3278933"/>
            <a:ext cx="7638280" cy="11133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sz="2800" b="0" dirty="0">
                <a:solidFill>
                  <a:schemeClr val="tx1"/>
                </a:solidFill>
              </a:rPr>
              <a:t>Revenues that differ between 2 alternatives</a:t>
            </a:r>
            <a:r>
              <a:rPr lang="en-CA" sz="2800" b="0" dirty="0"/>
              <a:t> between 2 alternatives.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8A223B-AA3E-DBFE-4469-6C18C5F8204F}"/>
              </a:ext>
            </a:extLst>
          </p:cNvPr>
          <p:cNvSpPr txBox="1">
            <a:spLocks/>
          </p:cNvSpPr>
          <p:nvPr/>
        </p:nvSpPr>
        <p:spPr>
          <a:xfrm>
            <a:off x="3858320" y="5110439"/>
            <a:ext cx="7942944" cy="11133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sz="2800" b="0" dirty="0">
                <a:solidFill>
                  <a:schemeClr val="tx1"/>
                </a:solidFill>
              </a:rPr>
              <a:t>Increase in cost between </a:t>
            </a:r>
            <a:r>
              <a:rPr lang="en-CA" sz="2800" b="0">
                <a:solidFill>
                  <a:schemeClr val="tx1"/>
                </a:solidFill>
              </a:rPr>
              <a:t>2 alternatives</a:t>
            </a:r>
            <a:r>
              <a:rPr lang="en-CA" sz="2800" b="0"/>
              <a:t> </a:t>
            </a:r>
            <a:r>
              <a:rPr lang="en-CA" sz="2800" b="0" dirty="0"/>
              <a:t>2 alternatives.</a:t>
            </a:r>
          </a:p>
        </p:txBody>
      </p:sp>
    </p:spTree>
    <p:extLst>
      <p:ext uri="{BB962C8B-B14F-4D97-AF65-F5344CB8AC3E}">
        <p14:creationId xmlns:p14="http://schemas.microsoft.com/office/powerpoint/2010/main" val="1577558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5DBA-CFBA-C90A-51BC-6AF40BF5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B1DBAA5-182F-19D2-DF5B-B7E46D9F3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Classification of Costs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91087A74-B82E-6C52-8220-705333CE3A3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4EB2C04-EA69-A84B-E029-97A714A58406}"/>
              </a:ext>
            </a:extLst>
          </p:cNvPr>
          <p:cNvSpPr/>
          <p:nvPr/>
        </p:nvSpPr>
        <p:spPr bwMode="auto">
          <a:xfrm>
            <a:off x="357132" y="1072903"/>
            <a:ext cx="2820144" cy="1289298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Opportunity Cost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F60799F-C703-6F5A-19CA-AA1766C0F953}"/>
              </a:ext>
            </a:extLst>
          </p:cNvPr>
          <p:cNvSpPr/>
          <p:nvPr/>
        </p:nvSpPr>
        <p:spPr bwMode="auto">
          <a:xfrm>
            <a:off x="357132" y="2929347"/>
            <a:ext cx="2820144" cy="1289298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Sunk Cost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FA12E1-7DE0-C8FF-2A30-4495E100B777}"/>
              </a:ext>
            </a:extLst>
          </p:cNvPr>
          <p:cNvSpPr txBox="1">
            <a:spLocks/>
          </p:cNvSpPr>
          <p:nvPr/>
        </p:nvSpPr>
        <p:spPr>
          <a:xfrm>
            <a:off x="3863752" y="1215952"/>
            <a:ext cx="7416824" cy="11133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sz="2800" b="0" dirty="0">
                <a:solidFill>
                  <a:schemeClr val="tx1"/>
                </a:solidFill>
              </a:rPr>
              <a:t>Potential benefit given up when one alternative is selected over another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236BF4-88D6-2508-344D-5923F4520E1B}"/>
              </a:ext>
            </a:extLst>
          </p:cNvPr>
          <p:cNvSpPr txBox="1">
            <a:spLocks/>
          </p:cNvSpPr>
          <p:nvPr/>
        </p:nvSpPr>
        <p:spPr>
          <a:xfrm>
            <a:off x="3863752" y="3034321"/>
            <a:ext cx="7638280" cy="11133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sz="2800" b="0" kern="0" dirty="0">
                <a:solidFill>
                  <a:schemeClr val="tx1"/>
                </a:solidFill>
              </a:rPr>
              <a:t>Cost that has already been incurred and cannot be changed</a:t>
            </a:r>
            <a:endParaRPr lang="en-CA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613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F989-30C7-9B2C-9B7C-A362216B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DB6ED7E-48FF-4DDA-BE32-1075D94F5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Any Questions?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70E3F86C-C2BA-7728-C49B-7B059BF0EA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9491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73332-65A7-3630-481A-BECC296E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55AEFA1D-D24D-493B-DBD2-F4B1A13B356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5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2581BD-C0EF-13FD-A149-34E7C1CEA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Classification of Costs</a:t>
            </a:r>
          </a:p>
        </p:txBody>
      </p:sp>
      <p:sp>
        <p:nvSpPr>
          <p:cNvPr id="2" name="Rectangle 1027">
            <a:extLst>
              <a:ext uri="{FF2B5EF4-FFF2-40B4-BE49-F238E27FC236}">
                <a16:creationId xmlns:a16="http://schemas.microsoft.com/office/drawing/2014/main" id="{C3CADFCE-1EFB-29D1-5ED0-36C437F0F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472" y="2198688"/>
            <a:ext cx="1454150" cy="831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2400" dirty="0"/>
              <a:t>Direct</a:t>
            </a:r>
            <a:br>
              <a:rPr lang="en-US" altLang="en-US" sz="2400" dirty="0"/>
            </a:br>
            <a:r>
              <a:rPr lang="en-US" altLang="en-US" sz="2400" dirty="0"/>
              <a:t>Material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9CCD914B-32C0-8BE1-2046-A706F0DE2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520" y="2198688"/>
            <a:ext cx="1454150" cy="831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/>
              <a:t>Direct</a:t>
            </a:r>
            <a:br>
              <a:rPr lang="en-CA" altLang="en-US" sz="2400" dirty="0"/>
            </a:br>
            <a:r>
              <a:rPr lang="en-CA" altLang="en-US" sz="2400" dirty="0"/>
              <a:t>Labour</a:t>
            </a:r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948AEFFB-49E7-8346-79D1-8CBA4CCB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72" y="2198688"/>
            <a:ext cx="2216150" cy="831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2400" dirty="0"/>
              <a:t>Manufacturing</a:t>
            </a:r>
            <a:br>
              <a:rPr lang="en-US" altLang="en-US" sz="2400" dirty="0"/>
            </a:br>
            <a:r>
              <a:rPr lang="en-US" altLang="en-US" sz="2400" dirty="0"/>
              <a:t>Overhead</a:t>
            </a:r>
          </a:p>
        </p:txBody>
      </p:sp>
      <p:grpSp>
        <p:nvGrpSpPr>
          <p:cNvPr id="8" name="Group 1036">
            <a:extLst>
              <a:ext uri="{FF2B5EF4-FFF2-40B4-BE49-F238E27FC236}">
                <a16:creationId xmlns:a16="http://schemas.microsoft.com/office/drawing/2014/main" id="{108465EE-EF36-78A5-34C0-067D2D6CB3AF}"/>
              </a:ext>
            </a:extLst>
          </p:cNvPr>
          <p:cNvGrpSpPr>
            <a:grpSpLocks/>
          </p:cNvGrpSpPr>
          <p:nvPr/>
        </p:nvGrpSpPr>
        <p:grpSpPr bwMode="auto">
          <a:xfrm>
            <a:off x="5735961" y="3501008"/>
            <a:ext cx="3382790" cy="2046288"/>
            <a:chOff x="3018" y="2456"/>
            <a:chExt cx="1830" cy="1289"/>
          </a:xfrm>
          <a:solidFill>
            <a:srgbClr val="1E3163"/>
          </a:solidFill>
        </p:grpSpPr>
        <p:sp>
          <p:nvSpPr>
            <p:cNvPr id="9" name="Line 1037">
              <a:extLst>
                <a:ext uri="{FF2B5EF4-FFF2-40B4-BE49-F238E27FC236}">
                  <a16:creationId xmlns:a16="http://schemas.microsoft.com/office/drawing/2014/main" id="{C8121062-E9E3-D84F-A457-2598409DC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2456"/>
              <a:ext cx="0" cy="368"/>
            </a:xfrm>
            <a:prstGeom prst="line">
              <a:avLst/>
            </a:prstGeom>
            <a:grpFill/>
            <a:ln w="38100">
              <a:solidFill>
                <a:srgbClr val="1E316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11" name="Line 1038">
              <a:extLst>
                <a:ext uri="{FF2B5EF4-FFF2-40B4-BE49-F238E27FC236}">
                  <a16:creationId xmlns:a16="http://schemas.microsoft.com/office/drawing/2014/main" id="{BC8F33CC-889C-7F4F-E112-B90DADFCB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456"/>
              <a:ext cx="0" cy="368"/>
            </a:xfrm>
            <a:prstGeom prst="line">
              <a:avLst/>
            </a:prstGeom>
            <a:grpFill/>
            <a:ln w="38100">
              <a:solidFill>
                <a:srgbClr val="1E316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12" name="Line 1039">
              <a:extLst>
                <a:ext uri="{FF2B5EF4-FFF2-40B4-BE49-F238E27FC236}">
                  <a16:creationId xmlns:a16="http://schemas.microsoft.com/office/drawing/2014/main" id="{75B28A31-F9D2-DAAA-0E4C-CEB67E309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" y="2818"/>
              <a:ext cx="1830" cy="0"/>
            </a:xfrm>
            <a:prstGeom prst="line">
              <a:avLst/>
            </a:prstGeom>
            <a:grpFill/>
            <a:ln w="38100">
              <a:solidFill>
                <a:srgbClr val="1E316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13" name="Line 1040">
              <a:extLst>
                <a:ext uri="{FF2B5EF4-FFF2-40B4-BE49-F238E27FC236}">
                  <a16:creationId xmlns:a16="http://schemas.microsoft.com/office/drawing/2014/main" id="{F7BAC9EF-8133-7F67-38CA-2ED48BF9E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826"/>
              <a:ext cx="0" cy="368"/>
            </a:xfrm>
            <a:prstGeom prst="line">
              <a:avLst/>
            </a:prstGeom>
            <a:grpFill/>
            <a:ln w="38100">
              <a:solidFill>
                <a:srgbClr val="1E3163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14" name="Rectangle 1041">
              <a:extLst>
                <a:ext uri="{FF2B5EF4-FFF2-40B4-BE49-F238E27FC236}">
                  <a16:creationId xmlns:a16="http://schemas.microsoft.com/office/drawing/2014/main" id="{3F76ED29-D664-292F-D921-880D57087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" y="3205"/>
              <a:ext cx="1123" cy="540"/>
            </a:xfrm>
            <a:prstGeom prst="rect">
              <a:avLst/>
            </a:prstGeom>
            <a:grpFill/>
            <a:ln w="38100">
              <a:solidFill>
                <a:srgbClr val="1E3163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chemeClr val="bg1"/>
                  </a:solidFill>
                </a:rPr>
                <a:t>Conversion</a:t>
              </a:r>
              <a:br>
                <a:rPr lang="en-CA" altLang="en-US" sz="2400" dirty="0">
                  <a:solidFill>
                    <a:schemeClr val="bg1"/>
                  </a:solidFill>
                </a:rPr>
              </a:br>
              <a:r>
                <a:rPr lang="en-CA" altLang="en-US" sz="2400" dirty="0">
                  <a:solidFill>
                    <a:schemeClr val="bg1"/>
                  </a:solidFill>
                </a:rPr>
                <a:t>Cost</a:t>
              </a:r>
            </a:p>
          </p:txBody>
        </p:sp>
      </p:grpSp>
      <p:grpSp>
        <p:nvGrpSpPr>
          <p:cNvPr id="15" name="Group 1030">
            <a:extLst>
              <a:ext uri="{FF2B5EF4-FFF2-40B4-BE49-F238E27FC236}">
                <a16:creationId xmlns:a16="http://schemas.microsoft.com/office/drawing/2014/main" id="{D1B06C67-EE37-3D43-F8CB-B6694CF2D60C}"/>
              </a:ext>
            </a:extLst>
          </p:cNvPr>
          <p:cNvGrpSpPr>
            <a:grpSpLocks/>
          </p:cNvGrpSpPr>
          <p:nvPr/>
        </p:nvGrpSpPr>
        <p:grpSpPr bwMode="auto">
          <a:xfrm>
            <a:off x="2049141" y="3530971"/>
            <a:ext cx="3331587" cy="2130275"/>
            <a:chOff x="776" y="2448"/>
            <a:chExt cx="1720" cy="1297"/>
          </a:xfrm>
        </p:grpSpPr>
        <p:sp>
          <p:nvSpPr>
            <p:cNvPr id="16" name="Line 1031">
              <a:extLst>
                <a:ext uri="{FF2B5EF4-FFF2-40B4-BE49-F238E27FC236}">
                  <a16:creationId xmlns:a16="http://schemas.microsoft.com/office/drawing/2014/main" id="{E1C70292-2C84-AA61-1CDE-78E502997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456"/>
              <a:ext cx="0" cy="368"/>
            </a:xfrm>
            <a:prstGeom prst="line">
              <a:avLst/>
            </a:prstGeom>
            <a:noFill/>
            <a:ln w="38100">
              <a:solidFill>
                <a:srgbClr val="1E316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Line 1032">
              <a:extLst>
                <a:ext uri="{FF2B5EF4-FFF2-40B4-BE49-F238E27FC236}">
                  <a16:creationId xmlns:a16="http://schemas.microsoft.com/office/drawing/2014/main" id="{A4ACA387-3802-D9C8-D1C2-3FBC8A386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448"/>
              <a:ext cx="0" cy="376"/>
            </a:xfrm>
            <a:prstGeom prst="line">
              <a:avLst/>
            </a:prstGeom>
            <a:noFill/>
            <a:ln w="38100">
              <a:solidFill>
                <a:srgbClr val="1E316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Line 1033">
              <a:extLst>
                <a:ext uri="{FF2B5EF4-FFF2-40B4-BE49-F238E27FC236}">
                  <a16:creationId xmlns:a16="http://schemas.microsoft.com/office/drawing/2014/main" id="{79736F79-D1A6-F730-9BDA-D456B9914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" y="2814"/>
              <a:ext cx="1712" cy="0"/>
            </a:xfrm>
            <a:prstGeom prst="line">
              <a:avLst/>
            </a:prstGeom>
            <a:noFill/>
            <a:ln w="38100">
              <a:solidFill>
                <a:srgbClr val="1E316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Line 1034">
              <a:extLst>
                <a:ext uri="{FF2B5EF4-FFF2-40B4-BE49-F238E27FC236}">
                  <a16:creationId xmlns:a16="http://schemas.microsoft.com/office/drawing/2014/main" id="{F94DE968-7DF1-0F85-B0B2-A8F41FCA38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818"/>
              <a:ext cx="0" cy="368"/>
            </a:xfrm>
            <a:prstGeom prst="line">
              <a:avLst/>
            </a:prstGeom>
            <a:noFill/>
            <a:ln w="38100">
              <a:solidFill>
                <a:srgbClr val="1E316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Rectangle 1035">
              <a:extLst>
                <a:ext uri="{FF2B5EF4-FFF2-40B4-BE49-F238E27FC236}">
                  <a16:creationId xmlns:a16="http://schemas.microsoft.com/office/drawing/2014/main" id="{BD5EE801-F442-F471-EC6C-FAE170544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" y="3205"/>
              <a:ext cx="916" cy="540"/>
            </a:xfrm>
            <a:prstGeom prst="rect">
              <a:avLst/>
            </a:prstGeom>
            <a:solidFill>
              <a:srgbClr val="1E3163"/>
            </a:solidFill>
            <a:ln w="38100">
              <a:solidFill>
                <a:srgbClr val="1E3163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CA" altLang="en-US" sz="2400" dirty="0">
                  <a:solidFill>
                    <a:schemeClr val="bg1"/>
                  </a:solidFill>
                </a:rPr>
                <a:t>Prime</a:t>
              </a:r>
              <a:br>
                <a:rPr lang="en-CA" altLang="en-US" sz="2400" dirty="0">
                  <a:solidFill>
                    <a:schemeClr val="bg1"/>
                  </a:solidFill>
                </a:rPr>
              </a:br>
              <a:r>
                <a:rPr lang="en-CA" altLang="en-US" sz="2400" dirty="0">
                  <a:solidFill>
                    <a:schemeClr val="bg1"/>
                  </a:solidFill>
                </a:rPr>
                <a:t>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2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57F5C-6CC3-863F-5D08-0933F7D1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84A417EF-73B3-FBE1-3C2D-C551F111989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6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FC4908-C0DB-727D-0B87-012F56832E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Non -</a:t>
            </a:r>
            <a:r>
              <a:rPr lang="en-CA" dirty="0" err="1"/>
              <a:t>Manufacuring</a:t>
            </a:r>
            <a:r>
              <a:rPr lang="en-CA" dirty="0"/>
              <a:t> Costs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4A313-86B1-5B20-04B9-1781472BF5B8}"/>
              </a:ext>
            </a:extLst>
          </p:cNvPr>
          <p:cNvSpPr txBox="1"/>
          <p:nvPr/>
        </p:nvSpPr>
        <p:spPr>
          <a:xfrm>
            <a:off x="714908" y="1418438"/>
            <a:ext cx="10705188" cy="198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1" indent="-342900">
              <a:lnSpc>
                <a:spcPct val="100000"/>
              </a:lnSpc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Marketing or Selling Costs: Costs necessary to get the order and deliver the product</a:t>
            </a:r>
          </a:p>
          <a:p>
            <a:pPr marL="355601" indent="-342900">
              <a:lnSpc>
                <a:spcPct val="100000"/>
              </a:lnSpc>
              <a:spcBef>
                <a:spcPts val="1275"/>
              </a:spcBef>
              <a:buSzPct val="79166"/>
              <a:buFontTx/>
              <a:buChar char="-"/>
              <a:tabLst>
                <a:tab pos="527685" algn="l"/>
              </a:tabLst>
            </a:pPr>
            <a:r>
              <a:rPr lang="en-CA" sz="2800" dirty="0">
                <a:latin typeface="Arial MT"/>
                <a:cs typeface="Arial MT"/>
              </a:rPr>
              <a:t>Administrative Costs: All executive, organizational, and clerical costs</a:t>
            </a:r>
          </a:p>
        </p:txBody>
      </p:sp>
    </p:spTree>
    <p:extLst>
      <p:ext uri="{BB962C8B-B14F-4D97-AF65-F5344CB8AC3E}">
        <p14:creationId xmlns:p14="http://schemas.microsoft.com/office/powerpoint/2010/main" val="290096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A8D5-5B19-41C8-BC3A-5BD63DD59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6701BDCC-2058-5B66-5903-7BDBEA11617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7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76EA64-C362-4B0E-3F60-99CF384B0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Summary of Cost Terms</a:t>
            </a:r>
          </a:p>
        </p:txBody>
      </p:sp>
      <p:pic>
        <p:nvPicPr>
          <p:cNvPr id="4" name="Picture 3" descr="A diagram of a company's cost&#10;&#10;AI-generated content may be incorrect.">
            <a:extLst>
              <a:ext uri="{FF2B5EF4-FFF2-40B4-BE49-F238E27FC236}">
                <a16:creationId xmlns:a16="http://schemas.microsoft.com/office/drawing/2014/main" id="{030084DA-CF5C-4C30-740E-060A31D6E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836712"/>
            <a:ext cx="799288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3FA1-5A94-A8CE-27C4-51099C58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894B5F94-652C-6A4A-B4D5-35010EB7A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13" y="128779"/>
            <a:ext cx="9601067" cy="506016"/>
          </a:xfrm>
        </p:spPr>
        <p:txBody>
          <a:bodyPr/>
          <a:lstStyle/>
          <a:p>
            <a:r>
              <a:rPr lang="en-US" sz="1800" dirty="0"/>
              <a:t>Let's practice….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F046D-4E62-E26E-5675-ED1D49CAEB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88837"/>
            <a:ext cx="1800200" cy="1512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C44E4-599E-E0B5-BBCB-5939B8A78673}"/>
              </a:ext>
            </a:extLst>
          </p:cNvPr>
          <p:cNvSpPr txBox="1"/>
          <p:nvPr/>
        </p:nvSpPr>
        <p:spPr>
          <a:xfrm>
            <a:off x="3863752" y="2039141"/>
            <a:ext cx="6768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Using the week 1 class handout, provide examples of the various costs</a:t>
            </a:r>
          </a:p>
        </p:txBody>
      </p:sp>
      <p:pic>
        <p:nvPicPr>
          <p:cNvPr id="3" name="Picture 2" descr="document, text icon">
            <a:extLst>
              <a:ext uri="{FF2B5EF4-FFF2-40B4-BE49-F238E27FC236}">
                <a16:creationId xmlns:a16="http://schemas.microsoft.com/office/drawing/2014/main" id="{3CA9667F-CEB9-7BCD-B71E-3FF59A40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0717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9A15C19-4952-B2C5-3DA1-924AC2934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Product vs. Period </a:t>
            </a:r>
            <a:r>
              <a:rPr lang="en-US" dirty="0">
                <a:latin typeface="Helvetica"/>
                <a:cs typeface="Helvetica"/>
              </a:rPr>
              <a:t>C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osts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AA96A-01AD-594D-2F4E-2DE98FF8543B}"/>
              </a:ext>
            </a:extLst>
          </p:cNvPr>
          <p:cNvSpPr/>
          <p:nvPr/>
        </p:nvSpPr>
        <p:spPr bwMode="auto">
          <a:xfrm>
            <a:off x="228620" y="576041"/>
            <a:ext cx="3181160" cy="285295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C8004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equipment, household, instrument, needle, needle and thread, pin, sew, sewing, thread, tool icon">
            <a:extLst>
              <a:ext uri="{FF2B5EF4-FFF2-40B4-BE49-F238E27FC236}">
                <a16:creationId xmlns:a16="http://schemas.microsoft.com/office/drawing/2014/main" id="{8E162AD6-7716-C31E-C6FB-BB586DB2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900946"/>
            <a:ext cx="1013603" cy="101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3AE0C-E484-2C48-CB3C-901C1DF67E32}"/>
              </a:ext>
            </a:extLst>
          </p:cNvPr>
          <p:cNvSpPr txBox="1"/>
          <p:nvPr/>
        </p:nvSpPr>
        <p:spPr>
          <a:xfrm>
            <a:off x="811907" y="689330"/>
            <a:ext cx="20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Product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3CBB1-9759-A884-E762-157C164F052C}"/>
              </a:ext>
            </a:extLst>
          </p:cNvPr>
          <p:cNvSpPr txBox="1"/>
          <p:nvPr/>
        </p:nvSpPr>
        <p:spPr>
          <a:xfrm>
            <a:off x="199785" y="1796710"/>
            <a:ext cx="3209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Manufacturing costs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Costs relate directly to making the product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 assigned to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66253-1780-05F0-CB0B-AF236394C905}"/>
              </a:ext>
            </a:extLst>
          </p:cNvPr>
          <p:cNvSpPr/>
          <p:nvPr/>
        </p:nvSpPr>
        <p:spPr bwMode="auto">
          <a:xfrm>
            <a:off x="228620" y="3627791"/>
            <a:ext cx="3181160" cy="31151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ED037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5A2CD-333F-B0BF-B021-936D0AB8BF0B}"/>
              </a:ext>
            </a:extLst>
          </p:cNvPr>
          <p:cNvSpPr txBox="1"/>
          <p:nvPr/>
        </p:nvSpPr>
        <p:spPr>
          <a:xfrm>
            <a:off x="916197" y="38680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Period Costs</a:t>
            </a:r>
          </a:p>
        </p:txBody>
      </p:sp>
      <p:pic>
        <p:nvPicPr>
          <p:cNvPr id="10" name="Picture 4" descr="clock icon">
            <a:extLst>
              <a:ext uri="{FF2B5EF4-FFF2-40B4-BE49-F238E27FC236}">
                <a16:creationId xmlns:a16="http://schemas.microsoft.com/office/drawing/2014/main" id="{9F4D95FA-AEA8-04C4-5C82-1FE8F1BB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33" y="434678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959A2-DF0F-8853-0495-AA11EC669C82}"/>
              </a:ext>
            </a:extLst>
          </p:cNvPr>
          <p:cNvSpPr txBox="1"/>
          <p:nvPr/>
        </p:nvSpPr>
        <p:spPr>
          <a:xfrm>
            <a:off x="297282" y="5265659"/>
            <a:ext cx="3254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Non-manufacturing costs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Costs not directly elated to making the product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 expensed when incurred</a:t>
            </a:r>
          </a:p>
        </p:txBody>
      </p:sp>
      <p:pic>
        <p:nvPicPr>
          <p:cNvPr id="12" name="Picture 11" descr="A table with a list of items&#10;&#10;AI-generated content may be incorrect.">
            <a:extLst>
              <a:ext uri="{FF2B5EF4-FFF2-40B4-BE49-F238E27FC236}">
                <a16:creationId xmlns:a16="http://schemas.microsoft.com/office/drawing/2014/main" id="{B9B7816A-7D9B-C0EC-E90A-E583BDD82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16" y="791231"/>
            <a:ext cx="7115984" cy="55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55186"/>
      </p:ext>
    </p:extLst>
  </p:cSld>
  <p:clrMapOvr>
    <a:masterClrMapping/>
  </p:clrMapOvr>
</p:sld>
</file>

<file path=ppt/theme/theme1.xml><?xml version="1.0" encoding="utf-8"?>
<a:theme xmlns:a="http://schemas.openxmlformats.org/drawingml/2006/main" name="Rotman Pi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tman Cy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tman Dark Te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otman 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otman 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Rotman 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Rotman Gol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10196</TotalTime>
  <Words>1721</Words>
  <Application>Microsoft Office PowerPoint</Application>
  <PresentationFormat>Widescreen</PresentationFormat>
  <Paragraphs>322</Paragraphs>
  <Slides>46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Calibri Light</vt:lpstr>
      <vt:lpstr>Helvetica</vt:lpstr>
      <vt:lpstr>Calibri</vt:lpstr>
      <vt:lpstr>Arial</vt:lpstr>
      <vt:lpstr>Times New Roman</vt:lpstr>
      <vt:lpstr>MV Boli</vt:lpstr>
      <vt:lpstr>Arial MT</vt:lpstr>
      <vt:lpstr>Rotman Pink</vt:lpstr>
      <vt:lpstr>Rotman Cyan</vt:lpstr>
      <vt:lpstr>Rotman Dark Teal</vt:lpstr>
      <vt:lpstr>Rotman Blue</vt:lpstr>
      <vt:lpstr>Rotman Orange</vt:lpstr>
      <vt:lpstr>Rotman Grey</vt:lpstr>
      <vt:lpstr>Rotman Gold</vt:lpstr>
      <vt:lpstr>Worksheet</vt:lpstr>
      <vt:lpstr>Microsoft Excel 97-2003 Worksheet</vt:lpstr>
      <vt:lpstr>    RSM222 Management Accounting 1  Class 2: Cost Behaviours, Cost Flows and CVP Analysis </vt:lpstr>
      <vt:lpstr>PowerPoint Presentation</vt:lpstr>
      <vt:lpstr>Manufacturing Costs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Goods Manufactured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of Costs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format</vt:lpstr>
      <vt:lpstr>PowerPoint Presentation</vt:lpstr>
      <vt:lpstr>PowerPoint Presentation</vt:lpstr>
      <vt:lpstr>Classification of costs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Huber</dc:creator>
  <cp:lastModifiedBy>Elisa Zuliani</cp:lastModifiedBy>
  <cp:revision>168</cp:revision>
  <dcterms:created xsi:type="dcterms:W3CDTF">2013-07-26T14:57:40Z</dcterms:created>
  <dcterms:modified xsi:type="dcterms:W3CDTF">2025-09-05T14:14:10Z</dcterms:modified>
</cp:coreProperties>
</file>